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6" r:id="rId3"/>
    <p:sldId id="277" r:id="rId4"/>
    <p:sldId id="275" r:id="rId5"/>
    <p:sldId id="280" r:id="rId6"/>
    <p:sldId id="259" r:id="rId7"/>
    <p:sldId id="283" r:id="rId8"/>
    <p:sldId id="282" r:id="rId9"/>
    <p:sldId id="281" r:id="rId10"/>
    <p:sldId id="286" r:id="rId11"/>
    <p:sldId id="311" r:id="rId12"/>
    <p:sldId id="270" r:id="rId13"/>
    <p:sldId id="272" r:id="rId14"/>
    <p:sldId id="271" r:id="rId15"/>
    <p:sldId id="284" r:id="rId16"/>
    <p:sldId id="291" r:id="rId17"/>
    <p:sldId id="292" r:id="rId18"/>
    <p:sldId id="293" r:id="rId19"/>
    <p:sldId id="288" r:id="rId20"/>
    <p:sldId id="290" r:id="rId21"/>
    <p:sldId id="296" r:id="rId22"/>
    <p:sldId id="294" r:id="rId23"/>
    <p:sldId id="295" r:id="rId24"/>
    <p:sldId id="300" r:id="rId25"/>
    <p:sldId id="301" r:id="rId26"/>
    <p:sldId id="302" r:id="rId27"/>
    <p:sldId id="298" r:id="rId28"/>
    <p:sldId id="303" r:id="rId29"/>
    <p:sldId id="304" r:id="rId30"/>
    <p:sldId id="305" r:id="rId31"/>
    <p:sldId id="307" r:id="rId32"/>
    <p:sldId id="258" r:id="rId33"/>
    <p:sldId id="287" r:id="rId34"/>
    <p:sldId id="308" r:id="rId35"/>
    <p:sldId id="297" r:id="rId36"/>
    <p:sldId id="261" r:id="rId37"/>
    <p:sldId id="310" r:id="rId3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9"/>
    <p:restoredTop sz="84068"/>
  </p:normalViewPr>
  <p:slideViewPr>
    <p:cSldViewPr snapToGrid="0">
      <p:cViewPr varScale="1">
        <p:scale>
          <a:sx n="130" d="100"/>
          <a:sy n="130" d="100"/>
        </p:scale>
        <p:origin x="1584" y="184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Kok" userId="bf6072a1-ab6a-477d-a1f4-08f1e295eb0d" providerId="ADAL" clId="{DE9601A1-F5F3-9241-8DE7-F3AB50F6A701}"/>
    <pc:docChg chg="custSel addSld modSld">
      <pc:chgData name="Niels Kok" userId="bf6072a1-ab6a-477d-a1f4-08f1e295eb0d" providerId="ADAL" clId="{DE9601A1-F5F3-9241-8DE7-F3AB50F6A701}" dt="2024-10-02T13:47:27.483" v="330" actId="20577"/>
      <pc:docMkLst>
        <pc:docMk/>
      </pc:docMkLst>
      <pc:sldChg chg="modSp new mod">
        <pc:chgData name="Niels Kok" userId="bf6072a1-ab6a-477d-a1f4-08f1e295eb0d" providerId="ADAL" clId="{DE9601A1-F5F3-9241-8DE7-F3AB50F6A701}" dt="2024-09-19T09:21:37.462" v="36" actId="20577"/>
        <pc:sldMkLst>
          <pc:docMk/>
          <pc:sldMk cId="526137045" sldId="261"/>
        </pc:sldMkLst>
      </pc:sldChg>
      <pc:sldChg chg="modSp new mod">
        <pc:chgData name="Niels Kok" userId="bf6072a1-ab6a-477d-a1f4-08f1e295eb0d" providerId="ADAL" clId="{DE9601A1-F5F3-9241-8DE7-F3AB50F6A701}" dt="2024-09-19T09:43:25.031" v="50" actId="20577"/>
        <pc:sldMkLst>
          <pc:docMk/>
          <pc:sldMk cId="904866771" sldId="262"/>
        </pc:sldMkLst>
      </pc:sldChg>
      <pc:sldChg chg="modSp new mod">
        <pc:chgData name="Niels Kok" userId="bf6072a1-ab6a-477d-a1f4-08f1e295eb0d" providerId="ADAL" clId="{DE9601A1-F5F3-9241-8DE7-F3AB50F6A701}" dt="2024-09-19T09:43:33.671" v="73" actId="20577"/>
        <pc:sldMkLst>
          <pc:docMk/>
          <pc:sldMk cId="1330869065" sldId="263"/>
        </pc:sldMkLst>
      </pc:sldChg>
      <pc:sldChg chg="modSp new mod">
        <pc:chgData name="Niels Kok" userId="bf6072a1-ab6a-477d-a1f4-08f1e295eb0d" providerId="ADAL" clId="{DE9601A1-F5F3-9241-8DE7-F3AB50F6A701}" dt="2024-09-19T10:03:22.844" v="101" actId="20577"/>
        <pc:sldMkLst>
          <pc:docMk/>
          <pc:sldMk cId="744559972" sldId="264"/>
        </pc:sldMkLst>
      </pc:sldChg>
      <pc:sldChg chg="modSp new mod">
        <pc:chgData name="Niels Kok" userId="bf6072a1-ab6a-477d-a1f4-08f1e295eb0d" providerId="ADAL" clId="{DE9601A1-F5F3-9241-8DE7-F3AB50F6A701}" dt="2024-09-19T10:03:35.564" v="125" actId="20577"/>
        <pc:sldMkLst>
          <pc:docMk/>
          <pc:sldMk cId="2235273120" sldId="265"/>
        </pc:sldMkLst>
      </pc:sldChg>
      <pc:sldChg chg="modSp new mod">
        <pc:chgData name="Niels Kok" userId="bf6072a1-ab6a-477d-a1f4-08f1e295eb0d" providerId="ADAL" clId="{DE9601A1-F5F3-9241-8DE7-F3AB50F6A701}" dt="2024-09-19T10:35:11.292" v="147" actId="20577"/>
        <pc:sldMkLst>
          <pc:docMk/>
          <pc:sldMk cId="3153747567" sldId="266"/>
        </pc:sldMkLst>
      </pc:sldChg>
      <pc:sldChg chg="modSp add mod">
        <pc:chgData name="Niels Kok" userId="bf6072a1-ab6a-477d-a1f4-08f1e295eb0d" providerId="ADAL" clId="{DE9601A1-F5F3-9241-8DE7-F3AB50F6A701}" dt="2024-09-19T10:35:42.403" v="168" actId="20577"/>
        <pc:sldMkLst>
          <pc:docMk/>
          <pc:sldMk cId="38643691" sldId="267"/>
        </pc:sldMkLst>
      </pc:sldChg>
      <pc:sldChg chg="modSp new mod">
        <pc:chgData name="Niels Kok" userId="bf6072a1-ab6a-477d-a1f4-08f1e295eb0d" providerId="ADAL" clId="{DE9601A1-F5F3-9241-8DE7-F3AB50F6A701}" dt="2024-09-19T10:36:11.191" v="206" actId="20577"/>
        <pc:sldMkLst>
          <pc:docMk/>
          <pc:sldMk cId="2483149020" sldId="268"/>
        </pc:sldMkLst>
      </pc:sldChg>
      <pc:sldChg chg="modSp new mod">
        <pc:chgData name="Niels Kok" userId="bf6072a1-ab6a-477d-a1f4-08f1e295eb0d" providerId="ADAL" clId="{DE9601A1-F5F3-9241-8DE7-F3AB50F6A701}" dt="2024-09-23T13:23:54.705" v="232" actId="20577"/>
        <pc:sldMkLst>
          <pc:docMk/>
          <pc:sldMk cId="1288245176" sldId="269"/>
        </pc:sldMkLst>
      </pc:sldChg>
      <pc:sldChg chg="modSp new mod">
        <pc:chgData name="Niels Kok" userId="bf6072a1-ab6a-477d-a1f4-08f1e295eb0d" providerId="ADAL" clId="{DE9601A1-F5F3-9241-8DE7-F3AB50F6A701}" dt="2024-09-26T09:56:49.096" v="291" actId="20577"/>
        <pc:sldMkLst>
          <pc:docMk/>
          <pc:sldMk cId="1579581514" sldId="270"/>
        </pc:sldMkLst>
      </pc:sldChg>
      <pc:sldChg chg="modSp new mod">
        <pc:chgData name="Niels Kok" userId="bf6072a1-ab6a-477d-a1f4-08f1e295eb0d" providerId="ADAL" clId="{DE9601A1-F5F3-9241-8DE7-F3AB50F6A701}" dt="2024-10-02T13:47:27.483" v="330" actId="20577"/>
        <pc:sldMkLst>
          <pc:docMk/>
          <pc:sldMk cId="3013856970" sldId="271"/>
        </pc:sldMkLst>
      </pc:sldChg>
    </pc:docChg>
  </pc:docChgLst>
  <pc:docChgLst>
    <pc:chgData name="Niels Kok" userId="bf6072a1-ab6a-477d-a1f4-08f1e295eb0d" providerId="ADAL" clId="{3100AF83-8AD5-4448-9204-E80BB882E9D8}"/>
    <pc:docChg chg="sldOrd">
      <pc:chgData name="Niels Kok" userId="bf6072a1-ab6a-477d-a1f4-08f1e295eb0d" providerId="ADAL" clId="{3100AF83-8AD5-4448-9204-E80BB882E9D8}" dt="2025-06-10T16:26:50.138" v="8" actId="20578"/>
      <pc:docMkLst>
        <pc:docMk/>
      </pc:docMkLst>
      <pc:sldChg chg="ord">
        <pc:chgData name="Niels Kok" userId="bf6072a1-ab6a-477d-a1f4-08f1e295eb0d" providerId="ADAL" clId="{3100AF83-8AD5-4448-9204-E80BB882E9D8}" dt="2025-06-10T16:26:50.138" v="8" actId="20578"/>
        <pc:sldMkLst>
          <pc:docMk/>
          <pc:sldMk cId="1579581514" sldId="270"/>
        </pc:sldMkLst>
      </pc:sldChg>
    </pc:docChg>
  </pc:docChgLst>
  <pc:docChgLst>
    <pc:chgData name="Niels Kok" userId="bf6072a1-ab6a-477d-a1f4-08f1e295eb0d" providerId="ADAL" clId="{C51AEB84-8DDB-BA43-9AD1-BDD7F0CC7439}"/>
    <pc:docChg chg="undo custSel addSld delSld modSld sldOrd addSection delSection">
      <pc:chgData name="Niels Kok" userId="bf6072a1-ab6a-477d-a1f4-08f1e295eb0d" providerId="ADAL" clId="{C51AEB84-8DDB-BA43-9AD1-BDD7F0CC7439}" dt="2025-02-07T15:38:40.666" v="2265" actId="26606"/>
      <pc:docMkLst>
        <pc:docMk/>
      </pc:docMkLst>
      <pc:sldChg chg="addSp delSp modSp mod setBg delDesignElem">
        <pc:chgData name="Niels Kok" userId="bf6072a1-ab6a-477d-a1f4-08f1e295eb0d" providerId="ADAL" clId="{C51AEB84-8DDB-BA43-9AD1-BDD7F0CC7439}" dt="2025-01-31T08:25:13.962" v="2001"/>
        <pc:sldMkLst>
          <pc:docMk/>
          <pc:sldMk cId="3742587833" sldId="256"/>
        </pc:sldMkLst>
      </pc:sldChg>
      <pc:sldChg chg="del">
        <pc:chgData name="Niels Kok" userId="bf6072a1-ab6a-477d-a1f4-08f1e295eb0d" providerId="ADAL" clId="{C51AEB84-8DDB-BA43-9AD1-BDD7F0CC7439}" dt="2025-01-03T13:27:46.840" v="1193" actId="2696"/>
        <pc:sldMkLst>
          <pc:docMk/>
          <pc:sldMk cId="3826108174" sldId="257"/>
        </pc:sldMkLst>
      </pc:sldChg>
      <pc:sldChg chg="modSp mod ord">
        <pc:chgData name="Niels Kok" userId="bf6072a1-ab6a-477d-a1f4-08f1e295eb0d" providerId="ADAL" clId="{C51AEB84-8DDB-BA43-9AD1-BDD7F0CC7439}" dt="2025-01-31T15:55:41.879" v="2082" actId="20577"/>
        <pc:sldMkLst>
          <pc:docMk/>
          <pc:sldMk cId="702920031" sldId="258"/>
        </pc:sldMkLst>
      </pc:sldChg>
      <pc:sldChg chg="addSp delSp modSp mod setBg delDesignElem modNotesTx">
        <pc:chgData name="Niels Kok" userId="bf6072a1-ab6a-477d-a1f4-08f1e295eb0d" providerId="ADAL" clId="{C51AEB84-8DDB-BA43-9AD1-BDD7F0CC7439}" dt="2025-01-31T08:25:13.962" v="2001"/>
        <pc:sldMkLst>
          <pc:docMk/>
          <pc:sldMk cId="648177694" sldId="259"/>
        </pc:sldMkLst>
      </pc:sldChg>
      <pc:sldChg chg="modSp del mod ord">
        <pc:chgData name="Niels Kok" userId="bf6072a1-ab6a-477d-a1f4-08f1e295eb0d" providerId="ADAL" clId="{C51AEB84-8DDB-BA43-9AD1-BDD7F0CC7439}" dt="2025-01-13T06:44:39.261" v="1381" actId="2696"/>
        <pc:sldMkLst>
          <pc:docMk/>
          <pc:sldMk cId="185868377" sldId="260"/>
        </pc:sldMkLst>
      </pc:sldChg>
      <pc:sldChg chg="addSp delSp modSp mod ord setBg addAnim setClrOvrMap delDesignElem">
        <pc:chgData name="Niels Kok" userId="bf6072a1-ab6a-477d-a1f4-08f1e295eb0d" providerId="ADAL" clId="{C51AEB84-8DDB-BA43-9AD1-BDD7F0CC7439}" dt="2025-01-31T08:25:46.817" v="2009"/>
        <pc:sldMkLst>
          <pc:docMk/>
          <pc:sldMk cId="526137045" sldId="261"/>
        </pc:sldMkLst>
      </pc:sldChg>
      <pc:sldChg chg="del ord">
        <pc:chgData name="Niels Kok" userId="bf6072a1-ab6a-477d-a1f4-08f1e295eb0d" providerId="ADAL" clId="{C51AEB84-8DDB-BA43-9AD1-BDD7F0CC7439}" dt="2025-01-13T06:44:44.749" v="1382" actId="2696"/>
        <pc:sldMkLst>
          <pc:docMk/>
          <pc:sldMk cId="904866771" sldId="262"/>
        </pc:sldMkLst>
      </pc:sldChg>
      <pc:sldChg chg="del mod modShow">
        <pc:chgData name="Niels Kok" userId="bf6072a1-ab6a-477d-a1f4-08f1e295eb0d" providerId="ADAL" clId="{C51AEB84-8DDB-BA43-9AD1-BDD7F0CC7439}" dt="2025-01-31T06:53:04.323" v="1837" actId="2696"/>
        <pc:sldMkLst>
          <pc:docMk/>
          <pc:sldMk cId="1330869065" sldId="263"/>
        </pc:sldMkLst>
      </pc:sldChg>
      <pc:sldChg chg="del mod modShow">
        <pc:chgData name="Niels Kok" userId="bf6072a1-ab6a-477d-a1f4-08f1e295eb0d" providerId="ADAL" clId="{C51AEB84-8DDB-BA43-9AD1-BDD7F0CC7439}" dt="2025-01-31T06:53:04.323" v="1837" actId="2696"/>
        <pc:sldMkLst>
          <pc:docMk/>
          <pc:sldMk cId="744559972" sldId="264"/>
        </pc:sldMkLst>
      </pc:sldChg>
      <pc:sldChg chg="del mod modShow">
        <pc:chgData name="Niels Kok" userId="bf6072a1-ab6a-477d-a1f4-08f1e295eb0d" providerId="ADAL" clId="{C51AEB84-8DDB-BA43-9AD1-BDD7F0CC7439}" dt="2025-01-31T06:53:04.323" v="1837" actId="2696"/>
        <pc:sldMkLst>
          <pc:docMk/>
          <pc:sldMk cId="2235273120" sldId="265"/>
        </pc:sldMkLst>
      </pc:sldChg>
      <pc:sldChg chg="del mod modShow">
        <pc:chgData name="Niels Kok" userId="bf6072a1-ab6a-477d-a1f4-08f1e295eb0d" providerId="ADAL" clId="{C51AEB84-8DDB-BA43-9AD1-BDD7F0CC7439}" dt="2025-01-31T06:53:04.323" v="1837" actId="2696"/>
        <pc:sldMkLst>
          <pc:docMk/>
          <pc:sldMk cId="3153747567" sldId="266"/>
        </pc:sldMkLst>
      </pc:sldChg>
      <pc:sldChg chg="del">
        <pc:chgData name="Niels Kok" userId="bf6072a1-ab6a-477d-a1f4-08f1e295eb0d" providerId="ADAL" clId="{C51AEB84-8DDB-BA43-9AD1-BDD7F0CC7439}" dt="2024-12-09T18:46:09.946" v="162" actId="2696"/>
        <pc:sldMkLst>
          <pc:docMk/>
          <pc:sldMk cId="38643691" sldId="267"/>
        </pc:sldMkLst>
      </pc:sldChg>
      <pc:sldChg chg="del mod modShow">
        <pc:chgData name="Niels Kok" userId="bf6072a1-ab6a-477d-a1f4-08f1e295eb0d" providerId="ADAL" clId="{C51AEB84-8DDB-BA43-9AD1-BDD7F0CC7439}" dt="2025-01-31T06:53:04.323" v="1837" actId="2696"/>
        <pc:sldMkLst>
          <pc:docMk/>
          <pc:sldMk cId="2483149020" sldId="268"/>
        </pc:sldMkLst>
      </pc:sldChg>
      <pc:sldChg chg="del">
        <pc:chgData name="Niels Kok" userId="bf6072a1-ab6a-477d-a1f4-08f1e295eb0d" providerId="ADAL" clId="{C51AEB84-8DDB-BA43-9AD1-BDD7F0CC7439}" dt="2025-01-13T06:58:13.011" v="1662" actId="2696"/>
        <pc:sldMkLst>
          <pc:docMk/>
          <pc:sldMk cId="1288245176" sldId="269"/>
        </pc:sldMkLst>
      </pc:sldChg>
      <pc:sldChg chg="addSp delSp modSp mod ord setBg delDesignElem">
        <pc:chgData name="Niels Kok" userId="bf6072a1-ab6a-477d-a1f4-08f1e295eb0d" providerId="ADAL" clId="{C51AEB84-8DDB-BA43-9AD1-BDD7F0CC7439}" dt="2025-01-31T08:25:13.962" v="2001"/>
        <pc:sldMkLst>
          <pc:docMk/>
          <pc:sldMk cId="1579581514" sldId="270"/>
        </pc:sldMkLst>
      </pc:sldChg>
      <pc:sldChg chg="addSp delSp modSp mod ord setBg delDesignElem">
        <pc:chgData name="Niels Kok" userId="bf6072a1-ab6a-477d-a1f4-08f1e295eb0d" providerId="ADAL" clId="{C51AEB84-8DDB-BA43-9AD1-BDD7F0CC7439}" dt="2025-01-31T15:11:19.483" v="2024" actId="20578"/>
        <pc:sldMkLst>
          <pc:docMk/>
          <pc:sldMk cId="3013856970" sldId="271"/>
        </pc:sldMkLst>
      </pc:sldChg>
      <pc:sldChg chg="addSp delSp modSp add mod ord">
        <pc:chgData name="Niels Kok" userId="bf6072a1-ab6a-477d-a1f4-08f1e295eb0d" providerId="ADAL" clId="{C51AEB84-8DDB-BA43-9AD1-BDD7F0CC7439}" dt="2025-02-03T07:51:41.739" v="2211" actId="1076"/>
        <pc:sldMkLst>
          <pc:docMk/>
          <pc:sldMk cId="3750256548" sldId="272"/>
        </pc:sldMkLst>
      </pc:sldChg>
      <pc:sldChg chg="addSp delSp modSp add del mod">
        <pc:chgData name="Niels Kok" userId="bf6072a1-ab6a-477d-a1f4-08f1e295eb0d" providerId="ADAL" clId="{C51AEB84-8DDB-BA43-9AD1-BDD7F0CC7439}" dt="2025-01-13T06:55:21.409" v="1539" actId="2696"/>
        <pc:sldMkLst>
          <pc:docMk/>
          <pc:sldMk cId="1507686803" sldId="273"/>
        </pc:sldMkLst>
      </pc:sldChg>
      <pc:sldChg chg="addSp delSp modSp new del mod ord modShow">
        <pc:chgData name="Niels Kok" userId="bf6072a1-ab6a-477d-a1f4-08f1e295eb0d" providerId="ADAL" clId="{C51AEB84-8DDB-BA43-9AD1-BDD7F0CC7439}" dt="2025-01-31T06:53:04.323" v="1837" actId="2696"/>
        <pc:sldMkLst>
          <pc:docMk/>
          <pc:sldMk cId="2575666667" sldId="274"/>
        </pc:sldMkLst>
      </pc:sldChg>
      <pc:sldChg chg="addSp delSp modSp new mod setBg delDesignElem">
        <pc:chgData name="Niels Kok" userId="bf6072a1-ab6a-477d-a1f4-08f1e295eb0d" providerId="ADAL" clId="{C51AEB84-8DDB-BA43-9AD1-BDD7F0CC7439}" dt="2025-01-31T08:25:13.962" v="2001"/>
        <pc:sldMkLst>
          <pc:docMk/>
          <pc:sldMk cId="3960682433" sldId="275"/>
        </pc:sldMkLst>
      </pc:sldChg>
      <pc:sldChg chg="addSp delSp modSp new mod setBg modAnim">
        <pc:chgData name="Niels Kok" userId="bf6072a1-ab6a-477d-a1f4-08f1e295eb0d" providerId="ADAL" clId="{C51AEB84-8DDB-BA43-9AD1-BDD7F0CC7439}" dt="2025-01-31T08:25:13.962" v="2001"/>
        <pc:sldMkLst>
          <pc:docMk/>
          <pc:sldMk cId="2284750355" sldId="276"/>
        </pc:sldMkLst>
      </pc:sldChg>
      <pc:sldChg chg="addSp delSp modSp new mod setBg">
        <pc:chgData name="Niels Kok" userId="bf6072a1-ab6a-477d-a1f4-08f1e295eb0d" providerId="ADAL" clId="{C51AEB84-8DDB-BA43-9AD1-BDD7F0CC7439}" dt="2025-02-03T07:01:49.605" v="2163" actId="5793"/>
        <pc:sldMkLst>
          <pc:docMk/>
          <pc:sldMk cId="181361477" sldId="277"/>
        </pc:sldMkLst>
      </pc:sldChg>
      <pc:sldChg chg="modSp new add del mod modShow">
        <pc:chgData name="Niels Kok" userId="bf6072a1-ab6a-477d-a1f4-08f1e295eb0d" providerId="ADAL" clId="{C51AEB84-8DDB-BA43-9AD1-BDD7F0CC7439}" dt="2025-01-31T08:25:18.669" v="2003" actId="2696"/>
        <pc:sldMkLst>
          <pc:docMk/>
          <pc:sldMk cId="2387617245" sldId="278"/>
        </pc:sldMkLst>
      </pc:sldChg>
      <pc:sldChg chg="modSp new del mod">
        <pc:chgData name="Niels Kok" userId="bf6072a1-ab6a-477d-a1f4-08f1e295eb0d" providerId="ADAL" clId="{C51AEB84-8DDB-BA43-9AD1-BDD7F0CC7439}" dt="2025-01-13T06:44:47.288" v="1383" actId="2696"/>
        <pc:sldMkLst>
          <pc:docMk/>
          <pc:sldMk cId="3276384578" sldId="279"/>
        </pc:sldMkLst>
      </pc:sldChg>
      <pc:sldChg chg="addSp delSp modSp new mod setBg delDesignElem">
        <pc:chgData name="Niels Kok" userId="bf6072a1-ab6a-477d-a1f4-08f1e295eb0d" providerId="ADAL" clId="{C51AEB84-8DDB-BA43-9AD1-BDD7F0CC7439}" dt="2025-01-31T08:25:13.962" v="2001"/>
        <pc:sldMkLst>
          <pc:docMk/>
          <pc:sldMk cId="181160049" sldId="280"/>
        </pc:sldMkLst>
      </pc:sldChg>
      <pc:sldChg chg="addSp delSp modSp add mod ord delDesignElem">
        <pc:chgData name="Niels Kok" userId="bf6072a1-ab6a-477d-a1f4-08f1e295eb0d" providerId="ADAL" clId="{C51AEB84-8DDB-BA43-9AD1-BDD7F0CC7439}" dt="2025-01-31T08:25:13.962" v="2001"/>
        <pc:sldMkLst>
          <pc:docMk/>
          <pc:sldMk cId="1346806753" sldId="281"/>
        </pc:sldMkLst>
      </pc:sldChg>
      <pc:sldChg chg="addSp delSp modSp new mod setBg delDesignElem modNotesTx">
        <pc:chgData name="Niels Kok" userId="bf6072a1-ab6a-477d-a1f4-08f1e295eb0d" providerId="ADAL" clId="{C51AEB84-8DDB-BA43-9AD1-BDD7F0CC7439}" dt="2025-01-31T08:25:13.962" v="2001"/>
        <pc:sldMkLst>
          <pc:docMk/>
          <pc:sldMk cId="1644510237" sldId="282"/>
        </pc:sldMkLst>
      </pc:sldChg>
      <pc:sldChg chg="addSp delSp modSp new mod setBg delDesignElem modNotesTx">
        <pc:chgData name="Niels Kok" userId="bf6072a1-ab6a-477d-a1f4-08f1e295eb0d" providerId="ADAL" clId="{C51AEB84-8DDB-BA43-9AD1-BDD7F0CC7439}" dt="2025-01-31T08:25:13.962" v="2001"/>
        <pc:sldMkLst>
          <pc:docMk/>
          <pc:sldMk cId="4174176481" sldId="283"/>
        </pc:sldMkLst>
      </pc:sldChg>
      <pc:sldChg chg="addSp delSp modSp add mod ord delDesignElem">
        <pc:chgData name="Niels Kok" userId="bf6072a1-ab6a-477d-a1f4-08f1e295eb0d" providerId="ADAL" clId="{C51AEB84-8DDB-BA43-9AD1-BDD7F0CC7439}" dt="2025-01-31T08:25:13.962" v="2001"/>
        <pc:sldMkLst>
          <pc:docMk/>
          <pc:sldMk cId="901082020" sldId="284"/>
        </pc:sldMkLst>
      </pc:sldChg>
      <pc:sldChg chg="modSp new del mod">
        <pc:chgData name="Niels Kok" userId="bf6072a1-ab6a-477d-a1f4-08f1e295eb0d" providerId="ADAL" clId="{C51AEB84-8DDB-BA43-9AD1-BDD7F0CC7439}" dt="2025-01-10T14:52:49.011" v="1325" actId="2696"/>
        <pc:sldMkLst>
          <pc:docMk/>
          <pc:sldMk cId="1352825203" sldId="285"/>
        </pc:sldMkLst>
      </pc:sldChg>
      <pc:sldChg chg="addSp delSp modSp new mod setBg delDesignElem modNotesTx">
        <pc:chgData name="Niels Kok" userId="bf6072a1-ab6a-477d-a1f4-08f1e295eb0d" providerId="ADAL" clId="{C51AEB84-8DDB-BA43-9AD1-BDD7F0CC7439}" dt="2025-01-31T08:25:13.962" v="2001"/>
        <pc:sldMkLst>
          <pc:docMk/>
          <pc:sldMk cId="3718590155" sldId="286"/>
        </pc:sldMkLst>
      </pc:sldChg>
      <pc:sldChg chg="addSp delSp modSp add mod ord delDesignElem">
        <pc:chgData name="Niels Kok" userId="bf6072a1-ab6a-477d-a1f4-08f1e295eb0d" providerId="ADAL" clId="{C51AEB84-8DDB-BA43-9AD1-BDD7F0CC7439}" dt="2025-01-31T08:25:13.962" v="2001"/>
        <pc:sldMkLst>
          <pc:docMk/>
          <pc:sldMk cId="3653360452" sldId="287"/>
        </pc:sldMkLst>
      </pc:sldChg>
      <pc:sldChg chg="addSp delSp new del mod">
        <pc:chgData name="Niels Kok" userId="bf6072a1-ab6a-477d-a1f4-08f1e295eb0d" providerId="ADAL" clId="{C51AEB84-8DDB-BA43-9AD1-BDD7F0CC7439}" dt="2025-01-13T06:45:16.612" v="1384" actId="2696"/>
        <pc:sldMkLst>
          <pc:docMk/>
          <pc:sldMk cId="147137968" sldId="288"/>
        </pc:sldMkLst>
      </pc:sldChg>
      <pc:sldChg chg="modSp new mod ord">
        <pc:chgData name="Niels Kok" userId="bf6072a1-ab6a-477d-a1f4-08f1e295eb0d" providerId="ADAL" clId="{C51AEB84-8DDB-BA43-9AD1-BDD7F0CC7439}" dt="2025-01-31T08:25:13.962" v="2001"/>
        <pc:sldMkLst>
          <pc:docMk/>
          <pc:sldMk cId="148537233" sldId="288"/>
        </pc:sldMkLst>
      </pc:sldChg>
      <pc:sldChg chg="addSp delSp new del mod">
        <pc:chgData name="Niels Kok" userId="bf6072a1-ab6a-477d-a1f4-08f1e295eb0d" providerId="ADAL" clId="{C51AEB84-8DDB-BA43-9AD1-BDD7F0CC7439}" dt="2025-01-13T06:45:16.615" v="1385" actId="2696"/>
        <pc:sldMkLst>
          <pc:docMk/>
          <pc:sldMk cId="1599068723" sldId="289"/>
        </pc:sldMkLst>
      </pc:sldChg>
      <pc:sldChg chg="modSp new del mod ord">
        <pc:chgData name="Niels Kok" userId="bf6072a1-ab6a-477d-a1f4-08f1e295eb0d" providerId="ADAL" clId="{C51AEB84-8DDB-BA43-9AD1-BDD7F0CC7439}" dt="2025-01-13T06:52:59.792" v="1517" actId="2696"/>
        <pc:sldMkLst>
          <pc:docMk/>
          <pc:sldMk cId="4293331841" sldId="289"/>
        </pc:sldMkLst>
      </pc:sldChg>
      <pc:sldChg chg="addSp delSp modSp new mod">
        <pc:chgData name="Niels Kok" userId="bf6072a1-ab6a-477d-a1f4-08f1e295eb0d" providerId="ADAL" clId="{C51AEB84-8DDB-BA43-9AD1-BDD7F0CC7439}" dt="2025-01-13T06:52:54.160" v="1516" actId="20577"/>
        <pc:sldMkLst>
          <pc:docMk/>
          <pc:sldMk cId="1451163633" sldId="290"/>
        </pc:sldMkLst>
      </pc:sldChg>
      <pc:sldChg chg="addSp delSp modSp new mod">
        <pc:chgData name="Niels Kok" userId="bf6072a1-ab6a-477d-a1f4-08f1e295eb0d" providerId="ADAL" clId="{C51AEB84-8DDB-BA43-9AD1-BDD7F0CC7439}" dt="2025-01-31T08:25:13.962" v="2001"/>
        <pc:sldMkLst>
          <pc:docMk/>
          <pc:sldMk cId="1500477450" sldId="291"/>
        </pc:sldMkLst>
      </pc:sldChg>
      <pc:sldChg chg="addSp delSp modSp new">
        <pc:chgData name="Niels Kok" userId="bf6072a1-ab6a-477d-a1f4-08f1e295eb0d" providerId="ADAL" clId="{C51AEB84-8DDB-BA43-9AD1-BDD7F0CC7439}" dt="2025-01-31T08:25:13.962" v="2001"/>
        <pc:sldMkLst>
          <pc:docMk/>
          <pc:sldMk cId="1636944761" sldId="292"/>
        </pc:sldMkLst>
      </pc:sldChg>
      <pc:sldChg chg="addSp delSp modSp new">
        <pc:chgData name="Niels Kok" userId="bf6072a1-ab6a-477d-a1f4-08f1e295eb0d" providerId="ADAL" clId="{C51AEB84-8DDB-BA43-9AD1-BDD7F0CC7439}" dt="2025-01-31T08:25:13.962" v="2001"/>
        <pc:sldMkLst>
          <pc:docMk/>
          <pc:sldMk cId="1670270733" sldId="293"/>
        </pc:sldMkLst>
      </pc:sldChg>
      <pc:sldChg chg="addSp delSp modSp new mod setBg delDesignElem">
        <pc:chgData name="Niels Kok" userId="bf6072a1-ab6a-477d-a1f4-08f1e295eb0d" providerId="ADAL" clId="{C51AEB84-8DDB-BA43-9AD1-BDD7F0CC7439}" dt="2025-01-31T08:25:24.839" v="2004" actId="26606"/>
        <pc:sldMkLst>
          <pc:docMk/>
          <pc:sldMk cId="1093923819" sldId="294"/>
        </pc:sldMkLst>
      </pc:sldChg>
      <pc:sldChg chg="addSp delSp modSp new mod">
        <pc:chgData name="Niels Kok" userId="bf6072a1-ab6a-477d-a1f4-08f1e295eb0d" providerId="ADAL" clId="{C51AEB84-8DDB-BA43-9AD1-BDD7F0CC7439}" dt="2025-01-31T08:25:13.962" v="2001"/>
        <pc:sldMkLst>
          <pc:docMk/>
          <pc:sldMk cId="2421351317" sldId="295"/>
        </pc:sldMkLst>
      </pc:sldChg>
      <pc:sldChg chg="addSp delSp modSp new">
        <pc:chgData name="Niels Kok" userId="bf6072a1-ab6a-477d-a1f4-08f1e295eb0d" providerId="ADAL" clId="{C51AEB84-8DDB-BA43-9AD1-BDD7F0CC7439}" dt="2025-01-31T08:25:13.962" v="2001"/>
        <pc:sldMkLst>
          <pc:docMk/>
          <pc:sldMk cId="3362787888" sldId="296"/>
        </pc:sldMkLst>
      </pc:sldChg>
      <pc:sldChg chg="addSp delSp modSp new mod ord">
        <pc:chgData name="Niels Kok" userId="bf6072a1-ab6a-477d-a1f4-08f1e295eb0d" providerId="ADAL" clId="{C51AEB84-8DDB-BA43-9AD1-BDD7F0CC7439}" dt="2025-01-31T08:25:13.962" v="2001"/>
        <pc:sldMkLst>
          <pc:docMk/>
          <pc:sldMk cId="3548526510" sldId="297"/>
        </pc:sldMkLst>
      </pc:sldChg>
      <pc:sldChg chg="addSp delSp modSp new mod ord">
        <pc:chgData name="Niels Kok" userId="bf6072a1-ab6a-477d-a1f4-08f1e295eb0d" providerId="ADAL" clId="{C51AEB84-8DDB-BA43-9AD1-BDD7F0CC7439}" dt="2025-02-03T08:07:45.410" v="2218" actId="14100"/>
        <pc:sldMkLst>
          <pc:docMk/>
          <pc:sldMk cId="238658731" sldId="298"/>
        </pc:sldMkLst>
      </pc:sldChg>
      <pc:sldChg chg="modSp new del mod">
        <pc:chgData name="Niels Kok" userId="bf6072a1-ab6a-477d-a1f4-08f1e295eb0d" providerId="ADAL" clId="{C51AEB84-8DDB-BA43-9AD1-BDD7F0CC7439}" dt="2025-01-31T08:44:11.005" v="2012" actId="2696"/>
        <pc:sldMkLst>
          <pc:docMk/>
          <pc:sldMk cId="2395417072" sldId="299"/>
        </pc:sldMkLst>
      </pc:sldChg>
      <pc:sldChg chg="addSp delSp modSp new">
        <pc:chgData name="Niels Kok" userId="bf6072a1-ab6a-477d-a1f4-08f1e295eb0d" providerId="ADAL" clId="{C51AEB84-8DDB-BA43-9AD1-BDD7F0CC7439}" dt="2025-01-31T08:25:13.962" v="2001"/>
        <pc:sldMkLst>
          <pc:docMk/>
          <pc:sldMk cId="1842368923" sldId="300"/>
        </pc:sldMkLst>
      </pc:sldChg>
      <pc:sldChg chg="addSp delSp modSp new">
        <pc:chgData name="Niels Kok" userId="bf6072a1-ab6a-477d-a1f4-08f1e295eb0d" providerId="ADAL" clId="{C51AEB84-8DDB-BA43-9AD1-BDD7F0CC7439}" dt="2025-01-31T08:25:13.962" v="2001"/>
        <pc:sldMkLst>
          <pc:docMk/>
          <pc:sldMk cId="708446268" sldId="301"/>
        </pc:sldMkLst>
      </pc:sldChg>
      <pc:sldChg chg="addSp delSp modSp new">
        <pc:chgData name="Niels Kok" userId="bf6072a1-ab6a-477d-a1f4-08f1e295eb0d" providerId="ADAL" clId="{C51AEB84-8DDB-BA43-9AD1-BDD7F0CC7439}" dt="2025-01-31T08:25:13.962" v="2001"/>
        <pc:sldMkLst>
          <pc:docMk/>
          <pc:sldMk cId="3862193164" sldId="302"/>
        </pc:sldMkLst>
      </pc:sldChg>
      <pc:sldChg chg="addSp delSp modSp new mod">
        <pc:chgData name="Niels Kok" userId="bf6072a1-ab6a-477d-a1f4-08f1e295eb0d" providerId="ADAL" clId="{C51AEB84-8DDB-BA43-9AD1-BDD7F0CC7439}" dt="2025-02-03T08:07:58.361" v="2223" actId="1076"/>
        <pc:sldMkLst>
          <pc:docMk/>
          <pc:sldMk cId="145348326" sldId="303"/>
        </pc:sldMkLst>
      </pc:sldChg>
      <pc:sldChg chg="addSp delSp modSp new mod">
        <pc:chgData name="Niels Kok" userId="bf6072a1-ab6a-477d-a1f4-08f1e295eb0d" providerId="ADAL" clId="{C51AEB84-8DDB-BA43-9AD1-BDD7F0CC7439}" dt="2025-02-03T08:08:03.953" v="2226" actId="1076"/>
        <pc:sldMkLst>
          <pc:docMk/>
          <pc:sldMk cId="1775369606" sldId="304"/>
        </pc:sldMkLst>
      </pc:sldChg>
      <pc:sldChg chg="addSp modSp new">
        <pc:chgData name="Niels Kok" userId="bf6072a1-ab6a-477d-a1f4-08f1e295eb0d" providerId="ADAL" clId="{C51AEB84-8DDB-BA43-9AD1-BDD7F0CC7439}" dt="2025-01-31T08:25:13.962" v="2001"/>
        <pc:sldMkLst>
          <pc:docMk/>
          <pc:sldMk cId="2699843803" sldId="305"/>
        </pc:sldMkLst>
      </pc:sldChg>
      <pc:sldChg chg="new del">
        <pc:chgData name="Niels Kok" userId="bf6072a1-ab6a-477d-a1f4-08f1e295eb0d" providerId="ADAL" clId="{C51AEB84-8DDB-BA43-9AD1-BDD7F0CC7439}" dt="2025-01-31T15:11:00.573" v="2017" actId="2696"/>
        <pc:sldMkLst>
          <pc:docMk/>
          <pc:sldMk cId="2903083349" sldId="306"/>
        </pc:sldMkLst>
      </pc:sldChg>
      <pc:sldChg chg="modSp add mod ord">
        <pc:chgData name="Niels Kok" userId="bf6072a1-ab6a-477d-a1f4-08f1e295eb0d" providerId="ADAL" clId="{C51AEB84-8DDB-BA43-9AD1-BDD7F0CC7439}" dt="2025-01-31T15:11:06.315" v="2022" actId="20577"/>
        <pc:sldMkLst>
          <pc:docMk/>
          <pc:sldMk cId="2470719409" sldId="307"/>
        </pc:sldMkLst>
      </pc:sldChg>
      <pc:sldChg chg="addSp delSp modSp new mod ord setBg">
        <pc:chgData name="Niels Kok" userId="bf6072a1-ab6a-477d-a1f4-08f1e295eb0d" providerId="ADAL" clId="{C51AEB84-8DDB-BA43-9AD1-BDD7F0CC7439}" dt="2025-01-31T15:55:15.247" v="2073" actId="20578"/>
        <pc:sldMkLst>
          <pc:docMk/>
          <pc:sldMk cId="1563260119" sldId="308"/>
        </pc:sldMkLst>
      </pc:sldChg>
      <pc:sldChg chg="new del">
        <pc:chgData name="Niels Kok" userId="bf6072a1-ab6a-477d-a1f4-08f1e295eb0d" providerId="ADAL" clId="{C51AEB84-8DDB-BA43-9AD1-BDD7F0CC7439}" dt="2025-02-03T07:03:10.878" v="2167" actId="2696"/>
        <pc:sldMkLst>
          <pc:docMk/>
          <pc:sldMk cId="2870266470" sldId="309"/>
        </pc:sldMkLst>
      </pc:sldChg>
      <pc:sldChg chg="addSp modSp add mod ord">
        <pc:chgData name="Niels Kok" userId="bf6072a1-ab6a-477d-a1f4-08f1e295eb0d" providerId="ADAL" clId="{C51AEB84-8DDB-BA43-9AD1-BDD7F0CC7439}" dt="2025-02-03T07:04:04.358" v="2204" actId="1076"/>
        <pc:sldMkLst>
          <pc:docMk/>
          <pc:sldMk cId="1463950389" sldId="310"/>
        </pc:sldMkLst>
      </pc:sldChg>
      <pc:sldChg chg="addSp delSp modSp new mod setBg">
        <pc:chgData name="Niels Kok" userId="bf6072a1-ab6a-477d-a1f4-08f1e295eb0d" providerId="ADAL" clId="{C51AEB84-8DDB-BA43-9AD1-BDD7F0CC7439}" dt="2025-02-07T15:38:40.666" v="2265" actId="26606"/>
        <pc:sldMkLst>
          <pc:docMk/>
          <pc:sldMk cId="3144007639" sldId="31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7D2EA7-774A-4FA9-BFC7-5FE96C4F027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42C8BD-9A7A-42C0-9485-E2588F6E01DE}">
      <dgm:prSet/>
      <dgm:spPr/>
      <dgm:t>
        <a:bodyPr/>
        <a:lstStyle/>
        <a:p>
          <a:r>
            <a:rPr lang="en-NL"/>
            <a:t>Introduction to WDAC</a:t>
          </a:r>
          <a:endParaRPr lang="en-US"/>
        </a:p>
      </dgm:t>
    </dgm:pt>
    <dgm:pt modelId="{0BC67C25-D815-4E93-8B93-F9304C2171F9}" type="parTrans" cxnId="{F98BEBFC-6943-4695-8C7E-A2B8FF3F8D48}">
      <dgm:prSet/>
      <dgm:spPr/>
      <dgm:t>
        <a:bodyPr/>
        <a:lstStyle/>
        <a:p>
          <a:endParaRPr lang="en-US"/>
        </a:p>
      </dgm:t>
    </dgm:pt>
    <dgm:pt modelId="{EDC3BD4D-3F78-4473-A532-6A0DA4939DDA}" type="sibTrans" cxnId="{F98BEBFC-6943-4695-8C7E-A2B8FF3F8D48}">
      <dgm:prSet/>
      <dgm:spPr/>
      <dgm:t>
        <a:bodyPr/>
        <a:lstStyle/>
        <a:p>
          <a:endParaRPr lang="en-US"/>
        </a:p>
      </dgm:t>
    </dgm:pt>
    <dgm:pt modelId="{05D46240-1919-4206-B6CE-268D02FECB05}">
      <dgm:prSet/>
      <dgm:spPr/>
      <dgm:t>
        <a:bodyPr/>
        <a:lstStyle/>
        <a:p>
          <a:r>
            <a:rPr lang="en-NL" dirty="0"/>
            <a:t>Configuration (Demo)</a:t>
          </a:r>
          <a:endParaRPr lang="en-US" dirty="0"/>
        </a:p>
      </dgm:t>
    </dgm:pt>
    <dgm:pt modelId="{1FAED2AD-BD8C-431B-AEDF-AF23063B485D}" type="parTrans" cxnId="{F57233D7-865E-4F8D-8C36-B1DE763A64AA}">
      <dgm:prSet/>
      <dgm:spPr/>
      <dgm:t>
        <a:bodyPr/>
        <a:lstStyle/>
        <a:p>
          <a:endParaRPr lang="en-US"/>
        </a:p>
      </dgm:t>
    </dgm:pt>
    <dgm:pt modelId="{B8B46267-3FE0-4F50-8897-BF287BEA62EB}" type="sibTrans" cxnId="{F57233D7-865E-4F8D-8C36-B1DE763A64AA}">
      <dgm:prSet/>
      <dgm:spPr/>
      <dgm:t>
        <a:bodyPr/>
        <a:lstStyle/>
        <a:p>
          <a:endParaRPr lang="en-US"/>
        </a:p>
      </dgm:t>
    </dgm:pt>
    <dgm:pt modelId="{CDFB28B4-C949-4967-9146-ABB671B7DF27}">
      <dgm:prSet/>
      <dgm:spPr/>
      <dgm:t>
        <a:bodyPr/>
        <a:lstStyle/>
        <a:p>
          <a:r>
            <a:rPr lang="en-NL" dirty="0"/>
            <a:t>Tooling (Demo)</a:t>
          </a:r>
          <a:endParaRPr lang="en-US" dirty="0"/>
        </a:p>
      </dgm:t>
    </dgm:pt>
    <dgm:pt modelId="{A492B005-0007-4F9D-A932-C33186299425}" type="parTrans" cxnId="{1E6CFF66-D3BE-4090-8F12-6D05E8637DB0}">
      <dgm:prSet/>
      <dgm:spPr/>
      <dgm:t>
        <a:bodyPr/>
        <a:lstStyle/>
        <a:p>
          <a:endParaRPr lang="en-US"/>
        </a:p>
      </dgm:t>
    </dgm:pt>
    <dgm:pt modelId="{BDEF3F8F-93D9-40A2-954C-662B9B3153F1}" type="sibTrans" cxnId="{1E6CFF66-D3BE-4090-8F12-6D05E8637DB0}">
      <dgm:prSet/>
      <dgm:spPr/>
      <dgm:t>
        <a:bodyPr/>
        <a:lstStyle/>
        <a:p>
          <a:endParaRPr lang="en-US"/>
        </a:p>
      </dgm:t>
    </dgm:pt>
    <dgm:pt modelId="{6980B9EF-B4AB-4F58-BC21-EF3A471B1134}">
      <dgm:prSet/>
      <dgm:spPr/>
      <dgm:t>
        <a:bodyPr/>
        <a:lstStyle/>
        <a:p>
          <a:r>
            <a:rPr lang="en-NL" dirty="0"/>
            <a:t>Challenges (Demo, Kinda)</a:t>
          </a:r>
          <a:endParaRPr lang="en-US" dirty="0"/>
        </a:p>
      </dgm:t>
    </dgm:pt>
    <dgm:pt modelId="{C77A13B0-1C97-424E-9EA1-0876ECEDF266}" type="parTrans" cxnId="{3ADB0FCA-4788-42F1-8018-EDB653122680}">
      <dgm:prSet/>
      <dgm:spPr/>
      <dgm:t>
        <a:bodyPr/>
        <a:lstStyle/>
        <a:p>
          <a:endParaRPr lang="en-US"/>
        </a:p>
      </dgm:t>
    </dgm:pt>
    <dgm:pt modelId="{42D94E22-85E5-4213-87B7-388F1C55E0A8}" type="sibTrans" cxnId="{3ADB0FCA-4788-42F1-8018-EDB653122680}">
      <dgm:prSet/>
      <dgm:spPr/>
      <dgm:t>
        <a:bodyPr/>
        <a:lstStyle/>
        <a:p>
          <a:endParaRPr lang="en-US"/>
        </a:p>
      </dgm:t>
    </dgm:pt>
    <dgm:pt modelId="{E0A587BB-A959-469C-9A03-F005375E652C}">
      <dgm:prSet/>
      <dgm:spPr/>
      <dgm:t>
        <a:bodyPr/>
        <a:lstStyle/>
        <a:p>
          <a:r>
            <a:rPr lang="en-NL" dirty="0"/>
            <a:t>Tips &amp; Tricks (Demo, Kinda)</a:t>
          </a:r>
          <a:endParaRPr lang="en-US" dirty="0"/>
        </a:p>
      </dgm:t>
    </dgm:pt>
    <dgm:pt modelId="{25D7F04F-8624-46DE-95D5-3850553FAFB6}" type="parTrans" cxnId="{83F8352E-F495-48C0-A4A9-42B08B3C88A2}">
      <dgm:prSet/>
      <dgm:spPr/>
      <dgm:t>
        <a:bodyPr/>
        <a:lstStyle/>
        <a:p>
          <a:endParaRPr lang="en-US"/>
        </a:p>
      </dgm:t>
    </dgm:pt>
    <dgm:pt modelId="{945ED7EF-CF83-4551-9596-4E11BC71B99C}" type="sibTrans" cxnId="{83F8352E-F495-48C0-A4A9-42B08B3C88A2}">
      <dgm:prSet/>
      <dgm:spPr/>
      <dgm:t>
        <a:bodyPr/>
        <a:lstStyle/>
        <a:p>
          <a:endParaRPr lang="en-US"/>
        </a:p>
      </dgm:t>
    </dgm:pt>
    <dgm:pt modelId="{E79FB4D3-873D-3B4D-80EF-BDD957D37A1E}" type="pres">
      <dgm:prSet presAssocID="{D37D2EA7-774A-4FA9-BFC7-5FE96C4F0273}" presName="vert0" presStyleCnt="0">
        <dgm:presLayoutVars>
          <dgm:dir/>
          <dgm:animOne val="branch"/>
          <dgm:animLvl val="lvl"/>
        </dgm:presLayoutVars>
      </dgm:prSet>
      <dgm:spPr/>
    </dgm:pt>
    <dgm:pt modelId="{58E59F14-590E-5345-92A8-3DAD84827540}" type="pres">
      <dgm:prSet presAssocID="{E442C8BD-9A7A-42C0-9485-E2588F6E01DE}" presName="thickLine" presStyleLbl="alignNode1" presStyleIdx="0" presStyleCnt="5"/>
      <dgm:spPr/>
    </dgm:pt>
    <dgm:pt modelId="{A8873BDE-9A46-B94D-9F4A-8EF23AEEB2AA}" type="pres">
      <dgm:prSet presAssocID="{E442C8BD-9A7A-42C0-9485-E2588F6E01DE}" presName="horz1" presStyleCnt="0"/>
      <dgm:spPr/>
    </dgm:pt>
    <dgm:pt modelId="{EDF69C6C-A854-A047-BB14-DD9EA50DD045}" type="pres">
      <dgm:prSet presAssocID="{E442C8BD-9A7A-42C0-9485-E2588F6E01DE}" presName="tx1" presStyleLbl="revTx" presStyleIdx="0" presStyleCnt="5"/>
      <dgm:spPr/>
    </dgm:pt>
    <dgm:pt modelId="{C08C6506-7C01-8E4F-9912-A08D72054965}" type="pres">
      <dgm:prSet presAssocID="{E442C8BD-9A7A-42C0-9485-E2588F6E01DE}" presName="vert1" presStyleCnt="0"/>
      <dgm:spPr/>
    </dgm:pt>
    <dgm:pt modelId="{4D18FA13-EFA0-DC45-AA24-1F846EF91185}" type="pres">
      <dgm:prSet presAssocID="{05D46240-1919-4206-B6CE-268D02FECB05}" presName="thickLine" presStyleLbl="alignNode1" presStyleIdx="1" presStyleCnt="5"/>
      <dgm:spPr/>
    </dgm:pt>
    <dgm:pt modelId="{E16B020F-621C-E944-B71B-C32F1442F2AB}" type="pres">
      <dgm:prSet presAssocID="{05D46240-1919-4206-B6CE-268D02FECB05}" presName="horz1" presStyleCnt="0"/>
      <dgm:spPr/>
    </dgm:pt>
    <dgm:pt modelId="{18FBEDB7-87D2-D741-BF89-C06C9C872F4D}" type="pres">
      <dgm:prSet presAssocID="{05D46240-1919-4206-B6CE-268D02FECB05}" presName="tx1" presStyleLbl="revTx" presStyleIdx="1" presStyleCnt="5"/>
      <dgm:spPr/>
    </dgm:pt>
    <dgm:pt modelId="{255CEE0B-4DDD-CA40-97F8-CAF0C6B2FA77}" type="pres">
      <dgm:prSet presAssocID="{05D46240-1919-4206-B6CE-268D02FECB05}" presName="vert1" presStyleCnt="0"/>
      <dgm:spPr/>
    </dgm:pt>
    <dgm:pt modelId="{89212ED7-B47D-5B4D-82A8-C7B4607DFB08}" type="pres">
      <dgm:prSet presAssocID="{CDFB28B4-C949-4967-9146-ABB671B7DF27}" presName="thickLine" presStyleLbl="alignNode1" presStyleIdx="2" presStyleCnt="5"/>
      <dgm:spPr/>
    </dgm:pt>
    <dgm:pt modelId="{A3A35A10-DD15-F94F-AA0F-E28CE2615ADA}" type="pres">
      <dgm:prSet presAssocID="{CDFB28B4-C949-4967-9146-ABB671B7DF27}" presName="horz1" presStyleCnt="0"/>
      <dgm:spPr/>
    </dgm:pt>
    <dgm:pt modelId="{E1E7ACFD-A623-7A47-85B8-FE952F661BC0}" type="pres">
      <dgm:prSet presAssocID="{CDFB28B4-C949-4967-9146-ABB671B7DF27}" presName="tx1" presStyleLbl="revTx" presStyleIdx="2" presStyleCnt="5"/>
      <dgm:spPr/>
    </dgm:pt>
    <dgm:pt modelId="{49313F0D-5405-B84A-A08A-8372D85C56AB}" type="pres">
      <dgm:prSet presAssocID="{CDFB28B4-C949-4967-9146-ABB671B7DF27}" presName="vert1" presStyleCnt="0"/>
      <dgm:spPr/>
    </dgm:pt>
    <dgm:pt modelId="{1115DEF6-824B-3149-9648-FA75D8BF93D6}" type="pres">
      <dgm:prSet presAssocID="{6980B9EF-B4AB-4F58-BC21-EF3A471B1134}" presName="thickLine" presStyleLbl="alignNode1" presStyleIdx="3" presStyleCnt="5"/>
      <dgm:spPr/>
    </dgm:pt>
    <dgm:pt modelId="{DECACC49-D9DF-9A4D-8E02-D1042334EC4A}" type="pres">
      <dgm:prSet presAssocID="{6980B9EF-B4AB-4F58-BC21-EF3A471B1134}" presName="horz1" presStyleCnt="0"/>
      <dgm:spPr/>
    </dgm:pt>
    <dgm:pt modelId="{A027B19B-4981-E34D-B617-0F16EDC60E3B}" type="pres">
      <dgm:prSet presAssocID="{6980B9EF-B4AB-4F58-BC21-EF3A471B1134}" presName="tx1" presStyleLbl="revTx" presStyleIdx="3" presStyleCnt="5"/>
      <dgm:spPr/>
    </dgm:pt>
    <dgm:pt modelId="{6614F95C-B863-2D45-8901-ACC59F375AF8}" type="pres">
      <dgm:prSet presAssocID="{6980B9EF-B4AB-4F58-BC21-EF3A471B1134}" presName="vert1" presStyleCnt="0"/>
      <dgm:spPr/>
    </dgm:pt>
    <dgm:pt modelId="{99896916-29FB-ED46-A9B7-AEC21C3F7F88}" type="pres">
      <dgm:prSet presAssocID="{E0A587BB-A959-469C-9A03-F005375E652C}" presName="thickLine" presStyleLbl="alignNode1" presStyleIdx="4" presStyleCnt="5"/>
      <dgm:spPr/>
    </dgm:pt>
    <dgm:pt modelId="{3BEA9D32-AD9B-1A42-B9C5-564DC154FC62}" type="pres">
      <dgm:prSet presAssocID="{E0A587BB-A959-469C-9A03-F005375E652C}" presName="horz1" presStyleCnt="0"/>
      <dgm:spPr/>
    </dgm:pt>
    <dgm:pt modelId="{975D9234-8A7C-8643-A7D3-C6282FE152EA}" type="pres">
      <dgm:prSet presAssocID="{E0A587BB-A959-469C-9A03-F005375E652C}" presName="tx1" presStyleLbl="revTx" presStyleIdx="4" presStyleCnt="5"/>
      <dgm:spPr/>
    </dgm:pt>
    <dgm:pt modelId="{17E0E57B-D5BE-ED4E-91D3-DFBA44A3C908}" type="pres">
      <dgm:prSet presAssocID="{E0A587BB-A959-469C-9A03-F005375E652C}" presName="vert1" presStyleCnt="0"/>
      <dgm:spPr/>
    </dgm:pt>
  </dgm:ptLst>
  <dgm:cxnLst>
    <dgm:cxn modelId="{7A3FD511-21C3-2843-97CD-999AFB0454CD}" type="presOf" srcId="{05D46240-1919-4206-B6CE-268D02FECB05}" destId="{18FBEDB7-87D2-D741-BF89-C06C9C872F4D}" srcOrd="0" destOrd="0" presId="urn:microsoft.com/office/officeart/2008/layout/LinedList"/>
    <dgm:cxn modelId="{83F8352E-F495-48C0-A4A9-42B08B3C88A2}" srcId="{D37D2EA7-774A-4FA9-BFC7-5FE96C4F0273}" destId="{E0A587BB-A959-469C-9A03-F005375E652C}" srcOrd="4" destOrd="0" parTransId="{25D7F04F-8624-46DE-95D5-3850553FAFB6}" sibTransId="{945ED7EF-CF83-4551-9596-4E11BC71B99C}"/>
    <dgm:cxn modelId="{842C2C5B-6F95-3242-801C-024F6004F608}" type="presOf" srcId="{E0A587BB-A959-469C-9A03-F005375E652C}" destId="{975D9234-8A7C-8643-A7D3-C6282FE152EA}" srcOrd="0" destOrd="0" presId="urn:microsoft.com/office/officeart/2008/layout/LinedList"/>
    <dgm:cxn modelId="{1E6CFF66-D3BE-4090-8F12-6D05E8637DB0}" srcId="{D37D2EA7-774A-4FA9-BFC7-5FE96C4F0273}" destId="{CDFB28B4-C949-4967-9146-ABB671B7DF27}" srcOrd="2" destOrd="0" parTransId="{A492B005-0007-4F9D-A932-C33186299425}" sibTransId="{BDEF3F8F-93D9-40A2-954C-662B9B3153F1}"/>
    <dgm:cxn modelId="{62523F96-6B44-5349-BBA7-A1495943C797}" type="presOf" srcId="{D37D2EA7-774A-4FA9-BFC7-5FE96C4F0273}" destId="{E79FB4D3-873D-3B4D-80EF-BDD957D37A1E}" srcOrd="0" destOrd="0" presId="urn:microsoft.com/office/officeart/2008/layout/LinedList"/>
    <dgm:cxn modelId="{2C5B8EAF-168C-C14E-B6F9-692847368F08}" type="presOf" srcId="{CDFB28B4-C949-4967-9146-ABB671B7DF27}" destId="{E1E7ACFD-A623-7A47-85B8-FE952F661BC0}" srcOrd="0" destOrd="0" presId="urn:microsoft.com/office/officeart/2008/layout/LinedList"/>
    <dgm:cxn modelId="{495EA3B2-F34D-6B4D-BFCB-54AAD6CF1869}" type="presOf" srcId="{E442C8BD-9A7A-42C0-9485-E2588F6E01DE}" destId="{EDF69C6C-A854-A047-BB14-DD9EA50DD045}" srcOrd="0" destOrd="0" presId="urn:microsoft.com/office/officeart/2008/layout/LinedList"/>
    <dgm:cxn modelId="{90B5C6BA-469C-3C42-85BD-208173EC9802}" type="presOf" srcId="{6980B9EF-B4AB-4F58-BC21-EF3A471B1134}" destId="{A027B19B-4981-E34D-B617-0F16EDC60E3B}" srcOrd="0" destOrd="0" presId="urn:microsoft.com/office/officeart/2008/layout/LinedList"/>
    <dgm:cxn modelId="{3ADB0FCA-4788-42F1-8018-EDB653122680}" srcId="{D37D2EA7-774A-4FA9-BFC7-5FE96C4F0273}" destId="{6980B9EF-B4AB-4F58-BC21-EF3A471B1134}" srcOrd="3" destOrd="0" parTransId="{C77A13B0-1C97-424E-9EA1-0876ECEDF266}" sibTransId="{42D94E22-85E5-4213-87B7-388F1C55E0A8}"/>
    <dgm:cxn modelId="{F57233D7-865E-4F8D-8C36-B1DE763A64AA}" srcId="{D37D2EA7-774A-4FA9-BFC7-5FE96C4F0273}" destId="{05D46240-1919-4206-B6CE-268D02FECB05}" srcOrd="1" destOrd="0" parTransId="{1FAED2AD-BD8C-431B-AEDF-AF23063B485D}" sibTransId="{B8B46267-3FE0-4F50-8897-BF287BEA62EB}"/>
    <dgm:cxn modelId="{F98BEBFC-6943-4695-8C7E-A2B8FF3F8D48}" srcId="{D37D2EA7-774A-4FA9-BFC7-5FE96C4F0273}" destId="{E442C8BD-9A7A-42C0-9485-E2588F6E01DE}" srcOrd="0" destOrd="0" parTransId="{0BC67C25-D815-4E93-8B93-F9304C2171F9}" sibTransId="{EDC3BD4D-3F78-4473-A532-6A0DA4939DDA}"/>
    <dgm:cxn modelId="{E7759451-9408-4A4F-9839-A0E5839E2A5C}" type="presParOf" srcId="{E79FB4D3-873D-3B4D-80EF-BDD957D37A1E}" destId="{58E59F14-590E-5345-92A8-3DAD84827540}" srcOrd="0" destOrd="0" presId="urn:microsoft.com/office/officeart/2008/layout/LinedList"/>
    <dgm:cxn modelId="{531FA15C-051C-824E-A403-3D9D6E6FFC14}" type="presParOf" srcId="{E79FB4D3-873D-3B4D-80EF-BDD957D37A1E}" destId="{A8873BDE-9A46-B94D-9F4A-8EF23AEEB2AA}" srcOrd="1" destOrd="0" presId="urn:microsoft.com/office/officeart/2008/layout/LinedList"/>
    <dgm:cxn modelId="{2E753BB6-002F-C34E-9EB1-8A9C714D12B3}" type="presParOf" srcId="{A8873BDE-9A46-B94D-9F4A-8EF23AEEB2AA}" destId="{EDF69C6C-A854-A047-BB14-DD9EA50DD045}" srcOrd="0" destOrd="0" presId="urn:microsoft.com/office/officeart/2008/layout/LinedList"/>
    <dgm:cxn modelId="{8B33EE09-B765-9944-873F-42B1A3078647}" type="presParOf" srcId="{A8873BDE-9A46-B94D-9F4A-8EF23AEEB2AA}" destId="{C08C6506-7C01-8E4F-9912-A08D72054965}" srcOrd="1" destOrd="0" presId="urn:microsoft.com/office/officeart/2008/layout/LinedList"/>
    <dgm:cxn modelId="{7FDA1A3F-83B9-474F-ACD8-979B2EE6E37D}" type="presParOf" srcId="{E79FB4D3-873D-3B4D-80EF-BDD957D37A1E}" destId="{4D18FA13-EFA0-DC45-AA24-1F846EF91185}" srcOrd="2" destOrd="0" presId="urn:microsoft.com/office/officeart/2008/layout/LinedList"/>
    <dgm:cxn modelId="{ABE239F2-DA38-5E4E-B936-762826CB5FA9}" type="presParOf" srcId="{E79FB4D3-873D-3B4D-80EF-BDD957D37A1E}" destId="{E16B020F-621C-E944-B71B-C32F1442F2AB}" srcOrd="3" destOrd="0" presId="urn:microsoft.com/office/officeart/2008/layout/LinedList"/>
    <dgm:cxn modelId="{067337CA-C0D7-B542-A9BA-2EE7B427BCA2}" type="presParOf" srcId="{E16B020F-621C-E944-B71B-C32F1442F2AB}" destId="{18FBEDB7-87D2-D741-BF89-C06C9C872F4D}" srcOrd="0" destOrd="0" presId="urn:microsoft.com/office/officeart/2008/layout/LinedList"/>
    <dgm:cxn modelId="{19D15F85-76F8-8E41-A5CA-0D042726B846}" type="presParOf" srcId="{E16B020F-621C-E944-B71B-C32F1442F2AB}" destId="{255CEE0B-4DDD-CA40-97F8-CAF0C6B2FA77}" srcOrd="1" destOrd="0" presId="urn:microsoft.com/office/officeart/2008/layout/LinedList"/>
    <dgm:cxn modelId="{7EB5BF3D-8410-AD42-A275-29379531215F}" type="presParOf" srcId="{E79FB4D3-873D-3B4D-80EF-BDD957D37A1E}" destId="{89212ED7-B47D-5B4D-82A8-C7B4607DFB08}" srcOrd="4" destOrd="0" presId="urn:microsoft.com/office/officeart/2008/layout/LinedList"/>
    <dgm:cxn modelId="{A27ABDC2-8F07-9C42-B88E-EEBF5867E2A8}" type="presParOf" srcId="{E79FB4D3-873D-3B4D-80EF-BDD957D37A1E}" destId="{A3A35A10-DD15-F94F-AA0F-E28CE2615ADA}" srcOrd="5" destOrd="0" presId="urn:microsoft.com/office/officeart/2008/layout/LinedList"/>
    <dgm:cxn modelId="{6A9180C9-F4D6-DF46-AAB4-37A68C7D1432}" type="presParOf" srcId="{A3A35A10-DD15-F94F-AA0F-E28CE2615ADA}" destId="{E1E7ACFD-A623-7A47-85B8-FE952F661BC0}" srcOrd="0" destOrd="0" presId="urn:microsoft.com/office/officeart/2008/layout/LinedList"/>
    <dgm:cxn modelId="{14B78241-64EB-C043-8173-C7887EE6A050}" type="presParOf" srcId="{A3A35A10-DD15-F94F-AA0F-E28CE2615ADA}" destId="{49313F0D-5405-B84A-A08A-8372D85C56AB}" srcOrd="1" destOrd="0" presId="urn:microsoft.com/office/officeart/2008/layout/LinedList"/>
    <dgm:cxn modelId="{4A269C93-599D-E443-8CC3-CFAEFD3DD042}" type="presParOf" srcId="{E79FB4D3-873D-3B4D-80EF-BDD957D37A1E}" destId="{1115DEF6-824B-3149-9648-FA75D8BF93D6}" srcOrd="6" destOrd="0" presId="urn:microsoft.com/office/officeart/2008/layout/LinedList"/>
    <dgm:cxn modelId="{0BC98B35-BC02-7942-AC67-67FD1680E2CD}" type="presParOf" srcId="{E79FB4D3-873D-3B4D-80EF-BDD957D37A1E}" destId="{DECACC49-D9DF-9A4D-8E02-D1042334EC4A}" srcOrd="7" destOrd="0" presId="urn:microsoft.com/office/officeart/2008/layout/LinedList"/>
    <dgm:cxn modelId="{C920FF20-7A8E-AA45-A06D-98D8C19AB36C}" type="presParOf" srcId="{DECACC49-D9DF-9A4D-8E02-D1042334EC4A}" destId="{A027B19B-4981-E34D-B617-0F16EDC60E3B}" srcOrd="0" destOrd="0" presId="urn:microsoft.com/office/officeart/2008/layout/LinedList"/>
    <dgm:cxn modelId="{E901B811-2EF2-0C47-9005-F2CE2C7156D8}" type="presParOf" srcId="{DECACC49-D9DF-9A4D-8E02-D1042334EC4A}" destId="{6614F95C-B863-2D45-8901-ACC59F375AF8}" srcOrd="1" destOrd="0" presId="urn:microsoft.com/office/officeart/2008/layout/LinedList"/>
    <dgm:cxn modelId="{AA61B5FA-E4D7-6045-8936-10FAFA640F89}" type="presParOf" srcId="{E79FB4D3-873D-3B4D-80EF-BDD957D37A1E}" destId="{99896916-29FB-ED46-A9B7-AEC21C3F7F88}" srcOrd="8" destOrd="0" presId="urn:microsoft.com/office/officeart/2008/layout/LinedList"/>
    <dgm:cxn modelId="{C4854833-55D5-F945-AA5F-4FF0A94675E8}" type="presParOf" srcId="{E79FB4D3-873D-3B4D-80EF-BDD957D37A1E}" destId="{3BEA9D32-AD9B-1A42-B9C5-564DC154FC62}" srcOrd="9" destOrd="0" presId="urn:microsoft.com/office/officeart/2008/layout/LinedList"/>
    <dgm:cxn modelId="{96255965-EB18-BA43-B08B-0583C2BB2911}" type="presParOf" srcId="{3BEA9D32-AD9B-1A42-B9C5-564DC154FC62}" destId="{975D9234-8A7C-8643-A7D3-C6282FE152EA}" srcOrd="0" destOrd="0" presId="urn:microsoft.com/office/officeart/2008/layout/LinedList"/>
    <dgm:cxn modelId="{7BB7D803-0801-5248-BF1D-210051E88666}" type="presParOf" srcId="{3BEA9D32-AD9B-1A42-B9C5-564DC154FC62}" destId="{17E0E57B-D5BE-ED4E-91D3-DFBA44A3C9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FF409F-402A-43BA-8FE1-2493EE8A431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B4EF503-528C-42F7-967A-FCBE46F9B5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Executable Files (.exe, .com)</a:t>
          </a:r>
          <a:endParaRPr lang="en-US"/>
        </a:p>
      </dgm:t>
    </dgm:pt>
    <dgm:pt modelId="{2C016B8C-7514-4DBD-899A-90CE655B4389}" type="parTrans" cxnId="{1A92CD1A-B98C-4D37-8CA7-A07437EDAE5D}">
      <dgm:prSet/>
      <dgm:spPr/>
      <dgm:t>
        <a:bodyPr/>
        <a:lstStyle/>
        <a:p>
          <a:endParaRPr lang="en-US"/>
        </a:p>
      </dgm:t>
    </dgm:pt>
    <dgm:pt modelId="{3ED6C558-333E-4707-9532-A8A2C6CFC2DC}" type="sibTrans" cxnId="{1A92CD1A-B98C-4D37-8CA7-A07437EDAE5D}">
      <dgm:prSet/>
      <dgm:spPr/>
      <dgm:t>
        <a:bodyPr/>
        <a:lstStyle/>
        <a:p>
          <a:endParaRPr lang="en-US"/>
        </a:p>
      </dgm:t>
    </dgm:pt>
    <dgm:pt modelId="{BB4C8E57-D962-4A9D-8244-8E87855DB6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Dynamic-Link Libraries (.dll, .ocx)</a:t>
          </a:r>
          <a:endParaRPr lang="en-US"/>
        </a:p>
      </dgm:t>
    </dgm:pt>
    <dgm:pt modelId="{4E63AA7A-A462-478E-9733-DF3881280280}" type="parTrans" cxnId="{00E205BD-918F-48FC-A92C-B203979778A6}">
      <dgm:prSet/>
      <dgm:spPr/>
      <dgm:t>
        <a:bodyPr/>
        <a:lstStyle/>
        <a:p>
          <a:endParaRPr lang="en-US"/>
        </a:p>
      </dgm:t>
    </dgm:pt>
    <dgm:pt modelId="{F0EAAB07-A86C-4C0F-B42A-FCC510B4FA0E}" type="sibTrans" cxnId="{00E205BD-918F-48FC-A92C-B203979778A6}">
      <dgm:prSet/>
      <dgm:spPr/>
      <dgm:t>
        <a:bodyPr/>
        <a:lstStyle/>
        <a:p>
          <a:endParaRPr lang="en-US"/>
        </a:p>
      </dgm:t>
    </dgm:pt>
    <dgm:pt modelId="{BEBDFBA4-4D83-490E-BD84-4CCCBA1F1E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Scripts (.ps1, .vbs, .js, .cmd, .bat)</a:t>
          </a:r>
          <a:endParaRPr lang="en-US"/>
        </a:p>
      </dgm:t>
    </dgm:pt>
    <dgm:pt modelId="{ACFAC3F0-E2C7-44C5-AEC0-C07995F310C4}" type="parTrans" cxnId="{AA817EE0-9A4A-4B57-8D38-74D4F3C75BFE}">
      <dgm:prSet/>
      <dgm:spPr/>
      <dgm:t>
        <a:bodyPr/>
        <a:lstStyle/>
        <a:p>
          <a:endParaRPr lang="en-US"/>
        </a:p>
      </dgm:t>
    </dgm:pt>
    <dgm:pt modelId="{D44544A5-1180-4786-83B6-906805CBA379}" type="sibTrans" cxnId="{AA817EE0-9A4A-4B57-8D38-74D4F3C75BFE}">
      <dgm:prSet/>
      <dgm:spPr/>
      <dgm:t>
        <a:bodyPr/>
        <a:lstStyle/>
        <a:p>
          <a:endParaRPr lang="en-US"/>
        </a:p>
      </dgm:t>
    </dgm:pt>
    <dgm:pt modelId="{275D4181-B3BC-41E8-9FA0-E8F20CF116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Installer Files (.msi, .msp, .mst)</a:t>
          </a:r>
          <a:endParaRPr lang="en-US"/>
        </a:p>
      </dgm:t>
    </dgm:pt>
    <dgm:pt modelId="{4AA0DB3C-A84E-42BF-8897-DF5E9D412765}" type="parTrans" cxnId="{3872233D-1852-4AFC-ABA2-F7B6DE90AE86}">
      <dgm:prSet/>
      <dgm:spPr/>
      <dgm:t>
        <a:bodyPr/>
        <a:lstStyle/>
        <a:p>
          <a:endParaRPr lang="en-US"/>
        </a:p>
      </dgm:t>
    </dgm:pt>
    <dgm:pt modelId="{8AE826BA-ED98-4F7A-8B38-52D089024CFD}" type="sibTrans" cxnId="{3872233D-1852-4AFC-ABA2-F7B6DE90AE86}">
      <dgm:prSet/>
      <dgm:spPr/>
      <dgm:t>
        <a:bodyPr/>
        <a:lstStyle/>
        <a:p>
          <a:endParaRPr lang="en-US"/>
        </a:p>
      </dgm:t>
    </dgm:pt>
    <dgm:pt modelId="{338921AE-A09A-45B9-8561-9774F64D00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Packages Apps (.appx, .msix, .appxbundle/.msixbundle)</a:t>
          </a:r>
          <a:endParaRPr lang="en-US"/>
        </a:p>
      </dgm:t>
    </dgm:pt>
    <dgm:pt modelId="{AABD0DE0-ADDE-49FA-8239-647B0063DE63}" type="parTrans" cxnId="{D531AE21-8F1E-4E47-8E4B-E99E655061B2}">
      <dgm:prSet/>
      <dgm:spPr/>
      <dgm:t>
        <a:bodyPr/>
        <a:lstStyle/>
        <a:p>
          <a:endParaRPr lang="en-US"/>
        </a:p>
      </dgm:t>
    </dgm:pt>
    <dgm:pt modelId="{88E32F81-E29C-4CB3-AFA0-E6DB30A1CF97}" type="sibTrans" cxnId="{D531AE21-8F1E-4E47-8E4B-E99E655061B2}">
      <dgm:prSet/>
      <dgm:spPr/>
      <dgm:t>
        <a:bodyPr/>
        <a:lstStyle/>
        <a:p>
          <a:endParaRPr lang="en-US"/>
        </a:p>
      </dgm:t>
    </dgm:pt>
    <dgm:pt modelId="{3FF545FE-F5B6-4693-90DF-DD5EF6ABAE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Drivers (.sys)</a:t>
          </a:r>
          <a:endParaRPr lang="en-US"/>
        </a:p>
      </dgm:t>
    </dgm:pt>
    <dgm:pt modelId="{00759D50-BAE3-420D-92DE-B20ABB7BDDDD}" type="parTrans" cxnId="{D63C875C-7014-43FF-8684-0705A8C2F59D}">
      <dgm:prSet/>
      <dgm:spPr/>
      <dgm:t>
        <a:bodyPr/>
        <a:lstStyle/>
        <a:p>
          <a:endParaRPr lang="en-US"/>
        </a:p>
      </dgm:t>
    </dgm:pt>
    <dgm:pt modelId="{FD4D6413-0B4A-4E33-BCA4-B3FCDB811117}" type="sibTrans" cxnId="{D63C875C-7014-43FF-8684-0705A8C2F59D}">
      <dgm:prSet/>
      <dgm:spPr/>
      <dgm:t>
        <a:bodyPr/>
        <a:lstStyle/>
        <a:p>
          <a:endParaRPr lang="en-US"/>
        </a:p>
      </dgm:t>
    </dgm:pt>
    <dgm:pt modelId="{4FFF0252-C71D-814C-9B73-FAE8F89D8503}" type="pres">
      <dgm:prSet presAssocID="{98FF409F-402A-43BA-8FE1-2493EE8A4311}" presName="diagram" presStyleCnt="0">
        <dgm:presLayoutVars>
          <dgm:dir/>
          <dgm:resizeHandles val="exact"/>
        </dgm:presLayoutVars>
      </dgm:prSet>
      <dgm:spPr/>
    </dgm:pt>
    <dgm:pt modelId="{2987CB2E-EF3F-E04F-B9B9-832B525EBE64}" type="pres">
      <dgm:prSet presAssocID="{FB4EF503-528C-42F7-967A-FCBE46F9B56F}" presName="node" presStyleLbl="node1" presStyleIdx="0" presStyleCnt="6">
        <dgm:presLayoutVars>
          <dgm:bulletEnabled val="1"/>
        </dgm:presLayoutVars>
      </dgm:prSet>
      <dgm:spPr/>
    </dgm:pt>
    <dgm:pt modelId="{DDE5DB41-84BF-B84C-96F3-97F593F34504}" type="pres">
      <dgm:prSet presAssocID="{3ED6C558-333E-4707-9532-A8A2C6CFC2DC}" presName="sibTrans" presStyleCnt="0"/>
      <dgm:spPr/>
    </dgm:pt>
    <dgm:pt modelId="{EF18FA27-DDDB-7947-8C2F-80A6649974D0}" type="pres">
      <dgm:prSet presAssocID="{BB4C8E57-D962-4A9D-8244-8E87855DB623}" presName="node" presStyleLbl="node1" presStyleIdx="1" presStyleCnt="6">
        <dgm:presLayoutVars>
          <dgm:bulletEnabled val="1"/>
        </dgm:presLayoutVars>
      </dgm:prSet>
      <dgm:spPr/>
    </dgm:pt>
    <dgm:pt modelId="{27A9C19C-D08A-0A48-AA50-D8E1C3F46692}" type="pres">
      <dgm:prSet presAssocID="{F0EAAB07-A86C-4C0F-B42A-FCC510B4FA0E}" presName="sibTrans" presStyleCnt="0"/>
      <dgm:spPr/>
    </dgm:pt>
    <dgm:pt modelId="{AC71D559-3625-3442-A6FC-5BF95A9A6DCA}" type="pres">
      <dgm:prSet presAssocID="{BEBDFBA4-4D83-490E-BD84-4CCCBA1F1E9D}" presName="node" presStyleLbl="node1" presStyleIdx="2" presStyleCnt="6">
        <dgm:presLayoutVars>
          <dgm:bulletEnabled val="1"/>
        </dgm:presLayoutVars>
      </dgm:prSet>
      <dgm:spPr/>
    </dgm:pt>
    <dgm:pt modelId="{79301930-C54B-3C4B-92D0-ACE782E582F8}" type="pres">
      <dgm:prSet presAssocID="{D44544A5-1180-4786-83B6-906805CBA379}" presName="sibTrans" presStyleCnt="0"/>
      <dgm:spPr/>
    </dgm:pt>
    <dgm:pt modelId="{E419240B-45E3-5B48-9243-8904B9F52A20}" type="pres">
      <dgm:prSet presAssocID="{275D4181-B3BC-41E8-9FA0-E8F20CF116FC}" presName="node" presStyleLbl="node1" presStyleIdx="3" presStyleCnt="6">
        <dgm:presLayoutVars>
          <dgm:bulletEnabled val="1"/>
        </dgm:presLayoutVars>
      </dgm:prSet>
      <dgm:spPr/>
    </dgm:pt>
    <dgm:pt modelId="{578FA546-D9E4-9D44-B752-26A3B97CB618}" type="pres">
      <dgm:prSet presAssocID="{8AE826BA-ED98-4F7A-8B38-52D089024CFD}" presName="sibTrans" presStyleCnt="0"/>
      <dgm:spPr/>
    </dgm:pt>
    <dgm:pt modelId="{F12D18E1-761C-D643-B915-6C35666E8E32}" type="pres">
      <dgm:prSet presAssocID="{338921AE-A09A-45B9-8561-9774F64D007C}" presName="node" presStyleLbl="node1" presStyleIdx="4" presStyleCnt="6">
        <dgm:presLayoutVars>
          <dgm:bulletEnabled val="1"/>
        </dgm:presLayoutVars>
      </dgm:prSet>
      <dgm:spPr/>
    </dgm:pt>
    <dgm:pt modelId="{CFA63A4C-F572-6C48-818D-0C65520EB056}" type="pres">
      <dgm:prSet presAssocID="{88E32F81-E29C-4CB3-AFA0-E6DB30A1CF97}" presName="sibTrans" presStyleCnt="0"/>
      <dgm:spPr/>
    </dgm:pt>
    <dgm:pt modelId="{01257B0E-1317-954B-B14B-6F7F6EB2BA6F}" type="pres">
      <dgm:prSet presAssocID="{3FF545FE-F5B6-4693-90DF-DD5EF6ABAE6D}" presName="node" presStyleLbl="node1" presStyleIdx="5" presStyleCnt="6">
        <dgm:presLayoutVars>
          <dgm:bulletEnabled val="1"/>
        </dgm:presLayoutVars>
      </dgm:prSet>
      <dgm:spPr/>
    </dgm:pt>
  </dgm:ptLst>
  <dgm:cxnLst>
    <dgm:cxn modelId="{1A92CD1A-B98C-4D37-8CA7-A07437EDAE5D}" srcId="{98FF409F-402A-43BA-8FE1-2493EE8A4311}" destId="{FB4EF503-528C-42F7-967A-FCBE46F9B56F}" srcOrd="0" destOrd="0" parTransId="{2C016B8C-7514-4DBD-899A-90CE655B4389}" sibTransId="{3ED6C558-333E-4707-9532-A8A2C6CFC2DC}"/>
    <dgm:cxn modelId="{D531AE21-8F1E-4E47-8E4B-E99E655061B2}" srcId="{98FF409F-402A-43BA-8FE1-2493EE8A4311}" destId="{338921AE-A09A-45B9-8561-9774F64D007C}" srcOrd="4" destOrd="0" parTransId="{AABD0DE0-ADDE-49FA-8239-647B0063DE63}" sibTransId="{88E32F81-E29C-4CB3-AFA0-E6DB30A1CF97}"/>
    <dgm:cxn modelId="{8D892E2F-44CE-5442-B8ED-7E92187A9C66}" type="presOf" srcId="{98FF409F-402A-43BA-8FE1-2493EE8A4311}" destId="{4FFF0252-C71D-814C-9B73-FAE8F89D8503}" srcOrd="0" destOrd="0" presId="urn:microsoft.com/office/officeart/2005/8/layout/default"/>
    <dgm:cxn modelId="{3872233D-1852-4AFC-ABA2-F7B6DE90AE86}" srcId="{98FF409F-402A-43BA-8FE1-2493EE8A4311}" destId="{275D4181-B3BC-41E8-9FA0-E8F20CF116FC}" srcOrd="3" destOrd="0" parTransId="{4AA0DB3C-A84E-42BF-8897-DF5E9D412765}" sibTransId="{8AE826BA-ED98-4F7A-8B38-52D089024CFD}"/>
    <dgm:cxn modelId="{1026AD43-D0F4-ED48-BD33-18C1255076F6}" type="presOf" srcId="{FB4EF503-528C-42F7-967A-FCBE46F9B56F}" destId="{2987CB2E-EF3F-E04F-B9B9-832B525EBE64}" srcOrd="0" destOrd="0" presId="urn:microsoft.com/office/officeart/2005/8/layout/default"/>
    <dgm:cxn modelId="{9041ED45-1DCC-9A4F-84ED-38B5B9C10020}" type="presOf" srcId="{3FF545FE-F5B6-4693-90DF-DD5EF6ABAE6D}" destId="{01257B0E-1317-954B-B14B-6F7F6EB2BA6F}" srcOrd="0" destOrd="0" presId="urn:microsoft.com/office/officeart/2005/8/layout/default"/>
    <dgm:cxn modelId="{78290346-E7D5-C84B-9568-C2CACA0E2A1E}" type="presOf" srcId="{275D4181-B3BC-41E8-9FA0-E8F20CF116FC}" destId="{E419240B-45E3-5B48-9243-8904B9F52A20}" srcOrd="0" destOrd="0" presId="urn:microsoft.com/office/officeart/2005/8/layout/default"/>
    <dgm:cxn modelId="{D63C875C-7014-43FF-8684-0705A8C2F59D}" srcId="{98FF409F-402A-43BA-8FE1-2493EE8A4311}" destId="{3FF545FE-F5B6-4693-90DF-DD5EF6ABAE6D}" srcOrd="5" destOrd="0" parTransId="{00759D50-BAE3-420D-92DE-B20ABB7BDDDD}" sibTransId="{FD4D6413-0B4A-4E33-BCA4-B3FCDB811117}"/>
    <dgm:cxn modelId="{CA6100A9-3CDE-AB41-A9D2-76CED585F5B8}" type="presOf" srcId="{BEBDFBA4-4D83-490E-BD84-4CCCBA1F1E9D}" destId="{AC71D559-3625-3442-A6FC-5BF95A9A6DCA}" srcOrd="0" destOrd="0" presId="urn:microsoft.com/office/officeart/2005/8/layout/default"/>
    <dgm:cxn modelId="{00E205BD-918F-48FC-A92C-B203979778A6}" srcId="{98FF409F-402A-43BA-8FE1-2493EE8A4311}" destId="{BB4C8E57-D962-4A9D-8244-8E87855DB623}" srcOrd="1" destOrd="0" parTransId="{4E63AA7A-A462-478E-9733-DF3881280280}" sibTransId="{F0EAAB07-A86C-4C0F-B42A-FCC510B4FA0E}"/>
    <dgm:cxn modelId="{4712D6BE-7F23-FC4F-A5D8-2473D55B8E9D}" type="presOf" srcId="{BB4C8E57-D962-4A9D-8244-8E87855DB623}" destId="{EF18FA27-DDDB-7947-8C2F-80A6649974D0}" srcOrd="0" destOrd="0" presId="urn:microsoft.com/office/officeart/2005/8/layout/default"/>
    <dgm:cxn modelId="{AA817EE0-9A4A-4B57-8D38-74D4F3C75BFE}" srcId="{98FF409F-402A-43BA-8FE1-2493EE8A4311}" destId="{BEBDFBA4-4D83-490E-BD84-4CCCBA1F1E9D}" srcOrd="2" destOrd="0" parTransId="{ACFAC3F0-E2C7-44C5-AEC0-C07995F310C4}" sibTransId="{D44544A5-1180-4786-83B6-906805CBA379}"/>
    <dgm:cxn modelId="{50D86DEA-2B39-2848-AE41-474208847BC1}" type="presOf" srcId="{338921AE-A09A-45B9-8561-9774F64D007C}" destId="{F12D18E1-761C-D643-B915-6C35666E8E32}" srcOrd="0" destOrd="0" presId="urn:microsoft.com/office/officeart/2005/8/layout/default"/>
    <dgm:cxn modelId="{011B0728-DEF7-1648-9721-1C07DACB1E27}" type="presParOf" srcId="{4FFF0252-C71D-814C-9B73-FAE8F89D8503}" destId="{2987CB2E-EF3F-E04F-B9B9-832B525EBE64}" srcOrd="0" destOrd="0" presId="urn:microsoft.com/office/officeart/2005/8/layout/default"/>
    <dgm:cxn modelId="{DB7DDD82-E5DD-E348-B217-A81CCF091C9B}" type="presParOf" srcId="{4FFF0252-C71D-814C-9B73-FAE8F89D8503}" destId="{DDE5DB41-84BF-B84C-96F3-97F593F34504}" srcOrd="1" destOrd="0" presId="urn:microsoft.com/office/officeart/2005/8/layout/default"/>
    <dgm:cxn modelId="{469C5231-E683-984E-BDC5-7C4BE3F65414}" type="presParOf" srcId="{4FFF0252-C71D-814C-9B73-FAE8F89D8503}" destId="{EF18FA27-DDDB-7947-8C2F-80A6649974D0}" srcOrd="2" destOrd="0" presId="urn:microsoft.com/office/officeart/2005/8/layout/default"/>
    <dgm:cxn modelId="{77899DF4-4562-314B-B9FF-06D62635FDD9}" type="presParOf" srcId="{4FFF0252-C71D-814C-9B73-FAE8F89D8503}" destId="{27A9C19C-D08A-0A48-AA50-D8E1C3F46692}" srcOrd="3" destOrd="0" presId="urn:microsoft.com/office/officeart/2005/8/layout/default"/>
    <dgm:cxn modelId="{FB4CB315-A39F-E84C-9C29-747892096D0A}" type="presParOf" srcId="{4FFF0252-C71D-814C-9B73-FAE8F89D8503}" destId="{AC71D559-3625-3442-A6FC-5BF95A9A6DCA}" srcOrd="4" destOrd="0" presId="urn:microsoft.com/office/officeart/2005/8/layout/default"/>
    <dgm:cxn modelId="{21AE87B1-79CB-C94F-AADA-D46E50EC45BF}" type="presParOf" srcId="{4FFF0252-C71D-814C-9B73-FAE8F89D8503}" destId="{79301930-C54B-3C4B-92D0-ACE782E582F8}" srcOrd="5" destOrd="0" presId="urn:microsoft.com/office/officeart/2005/8/layout/default"/>
    <dgm:cxn modelId="{DBD28B71-A7FC-F545-9989-53AF5E001FAC}" type="presParOf" srcId="{4FFF0252-C71D-814C-9B73-FAE8F89D8503}" destId="{E419240B-45E3-5B48-9243-8904B9F52A20}" srcOrd="6" destOrd="0" presId="urn:microsoft.com/office/officeart/2005/8/layout/default"/>
    <dgm:cxn modelId="{BBB5A72A-47F9-3E44-8DB8-020E925D36D8}" type="presParOf" srcId="{4FFF0252-C71D-814C-9B73-FAE8F89D8503}" destId="{578FA546-D9E4-9D44-B752-26A3B97CB618}" srcOrd="7" destOrd="0" presId="urn:microsoft.com/office/officeart/2005/8/layout/default"/>
    <dgm:cxn modelId="{747D53DA-A54B-0848-8C80-6D12A7C897B8}" type="presParOf" srcId="{4FFF0252-C71D-814C-9B73-FAE8F89D8503}" destId="{F12D18E1-761C-D643-B915-6C35666E8E32}" srcOrd="8" destOrd="0" presId="urn:microsoft.com/office/officeart/2005/8/layout/default"/>
    <dgm:cxn modelId="{2D25B7CF-0F4E-FD48-874D-C81B7A51A015}" type="presParOf" srcId="{4FFF0252-C71D-814C-9B73-FAE8F89D8503}" destId="{CFA63A4C-F572-6C48-818D-0C65520EB056}" srcOrd="9" destOrd="0" presId="urn:microsoft.com/office/officeart/2005/8/layout/default"/>
    <dgm:cxn modelId="{7B8D0137-758D-5C49-BD28-DCDC426D1A3E}" type="presParOf" srcId="{4FFF0252-C71D-814C-9B73-FAE8F89D8503}" destId="{01257B0E-1317-954B-B14B-6F7F6EB2BA6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6BFFE2-9C0A-4188-A51D-9832F240B9CC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7DD6A0E-FFE5-4266-A15E-8F4BCD83E360}">
      <dgm:prSet/>
      <dgm:spPr/>
      <dgm:t>
        <a:bodyPr/>
        <a:lstStyle/>
        <a:p>
          <a:r>
            <a:rPr lang="en-NL"/>
            <a:t>Applocker</a:t>
          </a:r>
          <a:endParaRPr lang="en-US"/>
        </a:p>
      </dgm:t>
    </dgm:pt>
    <dgm:pt modelId="{19E2FFB7-4659-428D-8202-44A21317EC98}" type="parTrans" cxnId="{C85AB28B-2DC1-4041-A3C7-6C031C96F92B}">
      <dgm:prSet/>
      <dgm:spPr/>
      <dgm:t>
        <a:bodyPr/>
        <a:lstStyle/>
        <a:p>
          <a:endParaRPr lang="en-US"/>
        </a:p>
      </dgm:t>
    </dgm:pt>
    <dgm:pt modelId="{6847C6DB-6710-4C81-8BBC-AEF4E0921415}" type="sibTrans" cxnId="{C85AB28B-2DC1-4041-A3C7-6C031C96F92B}">
      <dgm:prSet/>
      <dgm:spPr/>
      <dgm:t>
        <a:bodyPr/>
        <a:lstStyle/>
        <a:p>
          <a:endParaRPr lang="en-US"/>
        </a:p>
      </dgm:t>
    </dgm:pt>
    <dgm:pt modelId="{D0E8D429-2580-4245-989D-9A08DF4234B5}">
      <dgm:prSet/>
      <dgm:spPr/>
      <dgm:t>
        <a:bodyPr/>
        <a:lstStyle/>
        <a:p>
          <a:r>
            <a:rPr lang="en-NL"/>
            <a:t>App Control (WDAC)</a:t>
          </a:r>
          <a:endParaRPr lang="en-US"/>
        </a:p>
      </dgm:t>
    </dgm:pt>
    <dgm:pt modelId="{AE9D79AD-3AD3-4245-AEA5-032A1B426654}" type="parTrans" cxnId="{E2F85F91-CF14-41D4-A305-C066C1C7F054}">
      <dgm:prSet/>
      <dgm:spPr/>
      <dgm:t>
        <a:bodyPr/>
        <a:lstStyle/>
        <a:p>
          <a:endParaRPr lang="en-US"/>
        </a:p>
      </dgm:t>
    </dgm:pt>
    <dgm:pt modelId="{DD168204-5B24-438A-98B6-607B31B46D81}" type="sibTrans" cxnId="{E2F85F91-CF14-41D4-A305-C066C1C7F054}">
      <dgm:prSet/>
      <dgm:spPr/>
      <dgm:t>
        <a:bodyPr/>
        <a:lstStyle/>
        <a:p>
          <a:endParaRPr lang="en-US"/>
        </a:p>
      </dgm:t>
    </dgm:pt>
    <dgm:pt modelId="{CB134CF4-74F7-FE44-B731-C08A77D8024F}" type="pres">
      <dgm:prSet presAssocID="{126BFFE2-9C0A-4188-A51D-9832F240B9CC}" presName="cycle" presStyleCnt="0">
        <dgm:presLayoutVars>
          <dgm:dir/>
          <dgm:resizeHandles val="exact"/>
        </dgm:presLayoutVars>
      </dgm:prSet>
      <dgm:spPr/>
    </dgm:pt>
    <dgm:pt modelId="{89F6A80A-09C7-4147-A886-E82A071E248F}" type="pres">
      <dgm:prSet presAssocID="{A7DD6A0E-FFE5-4266-A15E-8F4BCD83E360}" presName="node" presStyleLbl="node1" presStyleIdx="0" presStyleCnt="2">
        <dgm:presLayoutVars>
          <dgm:bulletEnabled val="1"/>
        </dgm:presLayoutVars>
      </dgm:prSet>
      <dgm:spPr/>
    </dgm:pt>
    <dgm:pt modelId="{36EEB4FE-3EA5-224B-8C6A-BC6A07C0E915}" type="pres">
      <dgm:prSet presAssocID="{A7DD6A0E-FFE5-4266-A15E-8F4BCD83E360}" presName="spNode" presStyleCnt="0"/>
      <dgm:spPr/>
    </dgm:pt>
    <dgm:pt modelId="{ED19011A-9B55-D447-9A3E-71A4CF5349E0}" type="pres">
      <dgm:prSet presAssocID="{6847C6DB-6710-4C81-8BBC-AEF4E0921415}" presName="sibTrans" presStyleLbl="sibTrans1D1" presStyleIdx="0" presStyleCnt="2"/>
      <dgm:spPr/>
    </dgm:pt>
    <dgm:pt modelId="{CE707E0F-BBFC-6843-8164-33D0A8CD6736}" type="pres">
      <dgm:prSet presAssocID="{D0E8D429-2580-4245-989D-9A08DF4234B5}" presName="node" presStyleLbl="node1" presStyleIdx="1" presStyleCnt="2">
        <dgm:presLayoutVars>
          <dgm:bulletEnabled val="1"/>
        </dgm:presLayoutVars>
      </dgm:prSet>
      <dgm:spPr/>
    </dgm:pt>
    <dgm:pt modelId="{87C918C1-39D8-2942-B02E-A6ADF19C50B1}" type="pres">
      <dgm:prSet presAssocID="{D0E8D429-2580-4245-989D-9A08DF4234B5}" presName="spNode" presStyleCnt="0"/>
      <dgm:spPr/>
    </dgm:pt>
    <dgm:pt modelId="{F09BA760-83C1-4C40-944A-2CACB5569670}" type="pres">
      <dgm:prSet presAssocID="{DD168204-5B24-438A-98B6-607B31B46D81}" presName="sibTrans" presStyleLbl="sibTrans1D1" presStyleIdx="1" presStyleCnt="2"/>
      <dgm:spPr/>
    </dgm:pt>
  </dgm:ptLst>
  <dgm:cxnLst>
    <dgm:cxn modelId="{FE1B133E-5AF5-5C47-91A4-F7B6F8270E17}" type="presOf" srcId="{6847C6DB-6710-4C81-8BBC-AEF4E0921415}" destId="{ED19011A-9B55-D447-9A3E-71A4CF5349E0}" srcOrd="0" destOrd="0" presId="urn:microsoft.com/office/officeart/2005/8/layout/cycle6"/>
    <dgm:cxn modelId="{9BC92D63-D25C-1B4E-9BE6-84EA64C4E6ED}" type="presOf" srcId="{A7DD6A0E-FFE5-4266-A15E-8F4BCD83E360}" destId="{89F6A80A-09C7-4147-A886-E82A071E248F}" srcOrd="0" destOrd="0" presId="urn:microsoft.com/office/officeart/2005/8/layout/cycle6"/>
    <dgm:cxn modelId="{C85AB28B-2DC1-4041-A3C7-6C031C96F92B}" srcId="{126BFFE2-9C0A-4188-A51D-9832F240B9CC}" destId="{A7DD6A0E-FFE5-4266-A15E-8F4BCD83E360}" srcOrd="0" destOrd="0" parTransId="{19E2FFB7-4659-428D-8202-44A21317EC98}" sibTransId="{6847C6DB-6710-4C81-8BBC-AEF4E0921415}"/>
    <dgm:cxn modelId="{E2F85F91-CF14-41D4-A305-C066C1C7F054}" srcId="{126BFFE2-9C0A-4188-A51D-9832F240B9CC}" destId="{D0E8D429-2580-4245-989D-9A08DF4234B5}" srcOrd="1" destOrd="0" parTransId="{AE9D79AD-3AD3-4245-AEA5-032A1B426654}" sibTransId="{DD168204-5B24-438A-98B6-607B31B46D81}"/>
    <dgm:cxn modelId="{87F980AE-80BE-F549-9CAF-7DF57256C200}" type="presOf" srcId="{DD168204-5B24-438A-98B6-607B31B46D81}" destId="{F09BA760-83C1-4C40-944A-2CACB5569670}" srcOrd="0" destOrd="0" presId="urn:microsoft.com/office/officeart/2005/8/layout/cycle6"/>
    <dgm:cxn modelId="{1E8A7FC1-4019-FC4E-A1EB-B2674E54FCB3}" type="presOf" srcId="{D0E8D429-2580-4245-989D-9A08DF4234B5}" destId="{CE707E0F-BBFC-6843-8164-33D0A8CD6736}" srcOrd="0" destOrd="0" presId="urn:microsoft.com/office/officeart/2005/8/layout/cycle6"/>
    <dgm:cxn modelId="{13FCC4D1-64C5-0940-8012-8475330E8616}" type="presOf" srcId="{126BFFE2-9C0A-4188-A51D-9832F240B9CC}" destId="{CB134CF4-74F7-FE44-B731-C08A77D8024F}" srcOrd="0" destOrd="0" presId="urn:microsoft.com/office/officeart/2005/8/layout/cycle6"/>
    <dgm:cxn modelId="{FD5E8F83-3EA5-6B4E-938E-7BCB49F301E4}" type="presParOf" srcId="{CB134CF4-74F7-FE44-B731-C08A77D8024F}" destId="{89F6A80A-09C7-4147-A886-E82A071E248F}" srcOrd="0" destOrd="0" presId="urn:microsoft.com/office/officeart/2005/8/layout/cycle6"/>
    <dgm:cxn modelId="{B0A586CB-12E0-1549-B94C-313703D9351B}" type="presParOf" srcId="{CB134CF4-74F7-FE44-B731-C08A77D8024F}" destId="{36EEB4FE-3EA5-224B-8C6A-BC6A07C0E915}" srcOrd="1" destOrd="0" presId="urn:microsoft.com/office/officeart/2005/8/layout/cycle6"/>
    <dgm:cxn modelId="{E70E5468-942F-354B-AF0F-92D6648FBA99}" type="presParOf" srcId="{CB134CF4-74F7-FE44-B731-C08A77D8024F}" destId="{ED19011A-9B55-D447-9A3E-71A4CF5349E0}" srcOrd="2" destOrd="0" presId="urn:microsoft.com/office/officeart/2005/8/layout/cycle6"/>
    <dgm:cxn modelId="{60603D4B-E6D3-684D-9F16-E83393414D32}" type="presParOf" srcId="{CB134CF4-74F7-FE44-B731-C08A77D8024F}" destId="{CE707E0F-BBFC-6843-8164-33D0A8CD6736}" srcOrd="3" destOrd="0" presId="urn:microsoft.com/office/officeart/2005/8/layout/cycle6"/>
    <dgm:cxn modelId="{1158911E-EAFF-EA4F-BF0E-AC29EC846682}" type="presParOf" srcId="{CB134CF4-74F7-FE44-B731-C08A77D8024F}" destId="{87C918C1-39D8-2942-B02E-A6ADF19C50B1}" srcOrd="4" destOrd="0" presId="urn:microsoft.com/office/officeart/2005/8/layout/cycle6"/>
    <dgm:cxn modelId="{E5068455-78B9-6F4B-A723-6462BCD18EFF}" type="presParOf" srcId="{CB134CF4-74F7-FE44-B731-C08A77D8024F}" destId="{F09BA760-83C1-4C40-944A-2CACB5569670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A927AC-FDE4-49FC-B716-A4D3DFBFBF1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4328793-57B8-4DC2-B8A7-B87DEF1C5E4C}">
      <dgm:prSet/>
      <dgm:spPr/>
      <dgm:t>
        <a:bodyPr/>
        <a:lstStyle/>
        <a:p>
          <a:r>
            <a:rPr lang="en-NL"/>
            <a:t>Applocker</a:t>
          </a:r>
          <a:endParaRPr lang="en-US"/>
        </a:p>
      </dgm:t>
    </dgm:pt>
    <dgm:pt modelId="{7EEA286F-A400-4D6F-ACB3-41AF858CEC4A}" type="parTrans" cxnId="{C667674F-A341-46F2-BBCE-4933C7F182D7}">
      <dgm:prSet/>
      <dgm:spPr/>
      <dgm:t>
        <a:bodyPr/>
        <a:lstStyle/>
        <a:p>
          <a:endParaRPr lang="en-US"/>
        </a:p>
      </dgm:t>
    </dgm:pt>
    <dgm:pt modelId="{4C475286-94C8-4E47-954C-563355DFD4C0}" type="sibTrans" cxnId="{C667674F-A341-46F2-BBCE-4933C7F182D7}">
      <dgm:prSet/>
      <dgm:spPr/>
      <dgm:t>
        <a:bodyPr/>
        <a:lstStyle/>
        <a:p>
          <a:endParaRPr lang="en-US"/>
        </a:p>
      </dgm:t>
    </dgm:pt>
    <dgm:pt modelId="{B7496B99-B763-4F7B-B93E-EA12D01555DC}">
      <dgm:prSet/>
      <dgm:spPr/>
      <dgm:t>
        <a:bodyPr/>
        <a:lstStyle/>
        <a:p>
          <a:r>
            <a:rPr lang="en-NL"/>
            <a:t>How to configure (via Intune)</a:t>
          </a:r>
          <a:endParaRPr lang="en-US"/>
        </a:p>
      </dgm:t>
    </dgm:pt>
    <dgm:pt modelId="{AB2044CA-D6B4-4DF7-8901-868E60C8844C}" type="parTrans" cxnId="{D993A633-006C-4189-B0BB-9FAE5AF97787}">
      <dgm:prSet/>
      <dgm:spPr/>
      <dgm:t>
        <a:bodyPr/>
        <a:lstStyle/>
        <a:p>
          <a:endParaRPr lang="en-US"/>
        </a:p>
      </dgm:t>
    </dgm:pt>
    <dgm:pt modelId="{3FC9AC74-4062-4082-91C0-7E59EB4EA274}" type="sibTrans" cxnId="{D993A633-006C-4189-B0BB-9FAE5AF97787}">
      <dgm:prSet/>
      <dgm:spPr/>
      <dgm:t>
        <a:bodyPr/>
        <a:lstStyle/>
        <a:p>
          <a:endParaRPr lang="en-US"/>
        </a:p>
      </dgm:t>
    </dgm:pt>
    <dgm:pt modelId="{44F783DA-8A9F-41E4-8659-73D698169D22}">
      <dgm:prSet/>
      <dgm:spPr/>
      <dgm:t>
        <a:bodyPr/>
        <a:lstStyle/>
        <a:p>
          <a:r>
            <a:rPr lang="en-NL"/>
            <a:t>Updating policies</a:t>
          </a:r>
          <a:endParaRPr lang="en-US"/>
        </a:p>
      </dgm:t>
    </dgm:pt>
    <dgm:pt modelId="{3E788197-BD31-400F-85A9-1327AC8238C1}" type="parTrans" cxnId="{23F288E6-F615-42BA-AFFA-F4AC0FD504B7}">
      <dgm:prSet/>
      <dgm:spPr/>
      <dgm:t>
        <a:bodyPr/>
        <a:lstStyle/>
        <a:p>
          <a:endParaRPr lang="en-US"/>
        </a:p>
      </dgm:t>
    </dgm:pt>
    <dgm:pt modelId="{8139927B-E4C1-4707-BE65-D0E67B870EF2}" type="sibTrans" cxnId="{23F288E6-F615-42BA-AFFA-F4AC0FD504B7}">
      <dgm:prSet/>
      <dgm:spPr/>
      <dgm:t>
        <a:bodyPr/>
        <a:lstStyle/>
        <a:p>
          <a:endParaRPr lang="en-US"/>
        </a:p>
      </dgm:t>
    </dgm:pt>
    <dgm:pt modelId="{59DCD9DD-2CCD-46E9-BC2A-5EA5D7D0982B}">
      <dgm:prSet/>
      <dgm:spPr/>
      <dgm:t>
        <a:bodyPr/>
        <a:lstStyle/>
        <a:p>
          <a:r>
            <a:rPr lang="en-NL"/>
            <a:t>App Control (WDAC)</a:t>
          </a:r>
          <a:endParaRPr lang="en-US"/>
        </a:p>
      </dgm:t>
    </dgm:pt>
    <dgm:pt modelId="{DB14E2A3-0BD9-4B3F-8919-39F7CB04D01D}" type="parTrans" cxnId="{E2D0FF7F-93B9-4BE3-984A-8B3E349B0104}">
      <dgm:prSet/>
      <dgm:spPr/>
      <dgm:t>
        <a:bodyPr/>
        <a:lstStyle/>
        <a:p>
          <a:endParaRPr lang="en-US"/>
        </a:p>
      </dgm:t>
    </dgm:pt>
    <dgm:pt modelId="{0C4D0E1C-BAD5-4FAF-8904-AE890A3598A6}" type="sibTrans" cxnId="{E2D0FF7F-93B9-4BE3-984A-8B3E349B0104}">
      <dgm:prSet/>
      <dgm:spPr/>
      <dgm:t>
        <a:bodyPr/>
        <a:lstStyle/>
        <a:p>
          <a:endParaRPr lang="en-US"/>
        </a:p>
      </dgm:t>
    </dgm:pt>
    <dgm:pt modelId="{5C061736-82E4-4A9C-9A7B-A0225847273C}">
      <dgm:prSet/>
      <dgm:spPr/>
      <dgm:t>
        <a:bodyPr/>
        <a:lstStyle/>
        <a:p>
          <a:r>
            <a:rPr lang="en-NL"/>
            <a:t>How to configure (via Intune)</a:t>
          </a:r>
          <a:endParaRPr lang="en-US"/>
        </a:p>
      </dgm:t>
    </dgm:pt>
    <dgm:pt modelId="{5D3E0597-886E-40FC-B0F9-7FC4D228360D}" type="parTrans" cxnId="{820A162C-60E2-4D62-B401-4FE68D2390D5}">
      <dgm:prSet/>
      <dgm:spPr/>
      <dgm:t>
        <a:bodyPr/>
        <a:lstStyle/>
        <a:p>
          <a:endParaRPr lang="en-US"/>
        </a:p>
      </dgm:t>
    </dgm:pt>
    <dgm:pt modelId="{7E3A32C8-1E0C-4EF7-9FFB-B00B443B3112}" type="sibTrans" cxnId="{820A162C-60E2-4D62-B401-4FE68D2390D5}">
      <dgm:prSet/>
      <dgm:spPr/>
      <dgm:t>
        <a:bodyPr/>
        <a:lstStyle/>
        <a:p>
          <a:endParaRPr lang="en-US"/>
        </a:p>
      </dgm:t>
    </dgm:pt>
    <dgm:pt modelId="{20F9234A-F3E3-4D50-97F2-11ABB525E16F}">
      <dgm:prSet/>
      <dgm:spPr/>
      <dgm:t>
        <a:bodyPr/>
        <a:lstStyle/>
        <a:p>
          <a:r>
            <a:rPr lang="en-NL"/>
            <a:t>Updating policies</a:t>
          </a:r>
          <a:endParaRPr lang="en-US"/>
        </a:p>
      </dgm:t>
    </dgm:pt>
    <dgm:pt modelId="{CBAB858F-60E4-4453-8D32-3D13EAD01263}" type="parTrans" cxnId="{00D75F05-FCBE-402C-A76F-D799A032C3B4}">
      <dgm:prSet/>
      <dgm:spPr/>
      <dgm:t>
        <a:bodyPr/>
        <a:lstStyle/>
        <a:p>
          <a:endParaRPr lang="en-US"/>
        </a:p>
      </dgm:t>
    </dgm:pt>
    <dgm:pt modelId="{45604DDA-EFF0-4F3E-BA41-BC19A4139C36}" type="sibTrans" cxnId="{00D75F05-FCBE-402C-A76F-D799A032C3B4}">
      <dgm:prSet/>
      <dgm:spPr/>
      <dgm:t>
        <a:bodyPr/>
        <a:lstStyle/>
        <a:p>
          <a:endParaRPr lang="en-US"/>
        </a:p>
      </dgm:t>
    </dgm:pt>
    <dgm:pt modelId="{0745A2CF-0210-074E-957D-C0B75F750B13}" type="pres">
      <dgm:prSet presAssocID="{B9A927AC-FDE4-49FC-B716-A4D3DFBFBF1E}" presName="linear" presStyleCnt="0">
        <dgm:presLayoutVars>
          <dgm:animLvl val="lvl"/>
          <dgm:resizeHandles val="exact"/>
        </dgm:presLayoutVars>
      </dgm:prSet>
      <dgm:spPr/>
    </dgm:pt>
    <dgm:pt modelId="{0DB90CBA-A409-4343-8C42-DB8B57892FB7}" type="pres">
      <dgm:prSet presAssocID="{E4328793-57B8-4DC2-B8A7-B87DEF1C5E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7BE183F-729F-0F45-A76D-C48B3E143491}" type="pres">
      <dgm:prSet presAssocID="{E4328793-57B8-4DC2-B8A7-B87DEF1C5E4C}" presName="childText" presStyleLbl="revTx" presStyleIdx="0" presStyleCnt="2">
        <dgm:presLayoutVars>
          <dgm:bulletEnabled val="1"/>
        </dgm:presLayoutVars>
      </dgm:prSet>
      <dgm:spPr/>
    </dgm:pt>
    <dgm:pt modelId="{3BB3D865-B371-B146-8E2C-47EF0A184E0E}" type="pres">
      <dgm:prSet presAssocID="{59DCD9DD-2CCD-46E9-BC2A-5EA5D7D098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B42A5D-B6DE-0143-AE54-613D5149B13E}" type="pres">
      <dgm:prSet presAssocID="{59DCD9DD-2CCD-46E9-BC2A-5EA5D7D0982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0D75F05-FCBE-402C-A76F-D799A032C3B4}" srcId="{59DCD9DD-2CCD-46E9-BC2A-5EA5D7D0982B}" destId="{20F9234A-F3E3-4D50-97F2-11ABB525E16F}" srcOrd="1" destOrd="0" parTransId="{CBAB858F-60E4-4453-8D32-3D13EAD01263}" sibTransId="{45604DDA-EFF0-4F3E-BA41-BC19A4139C36}"/>
    <dgm:cxn modelId="{820A162C-60E2-4D62-B401-4FE68D2390D5}" srcId="{59DCD9DD-2CCD-46E9-BC2A-5EA5D7D0982B}" destId="{5C061736-82E4-4A9C-9A7B-A0225847273C}" srcOrd="0" destOrd="0" parTransId="{5D3E0597-886E-40FC-B0F9-7FC4D228360D}" sibTransId="{7E3A32C8-1E0C-4EF7-9FFB-B00B443B3112}"/>
    <dgm:cxn modelId="{D993A633-006C-4189-B0BB-9FAE5AF97787}" srcId="{E4328793-57B8-4DC2-B8A7-B87DEF1C5E4C}" destId="{B7496B99-B763-4F7B-B93E-EA12D01555DC}" srcOrd="0" destOrd="0" parTransId="{AB2044CA-D6B4-4DF7-8901-868E60C8844C}" sibTransId="{3FC9AC74-4062-4082-91C0-7E59EB4EA274}"/>
    <dgm:cxn modelId="{C667674F-A341-46F2-BBCE-4933C7F182D7}" srcId="{B9A927AC-FDE4-49FC-B716-A4D3DFBFBF1E}" destId="{E4328793-57B8-4DC2-B8A7-B87DEF1C5E4C}" srcOrd="0" destOrd="0" parTransId="{7EEA286F-A400-4D6F-ACB3-41AF858CEC4A}" sibTransId="{4C475286-94C8-4E47-954C-563355DFD4C0}"/>
    <dgm:cxn modelId="{8F7E4D6E-1F1D-5142-8A4A-E40D3E7D8160}" type="presOf" srcId="{59DCD9DD-2CCD-46E9-BC2A-5EA5D7D0982B}" destId="{3BB3D865-B371-B146-8E2C-47EF0A184E0E}" srcOrd="0" destOrd="0" presId="urn:microsoft.com/office/officeart/2005/8/layout/vList2"/>
    <dgm:cxn modelId="{E2D0FF7F-93B9-4BE3-984A-8B3E349B0104}" srcId="{B9A927AC-FDE4-49FC-B716-A4D3DFBFBF1E}" destId="{59DCD9DD-2CCD-46E9-BC2A-5EA5D7D0982B}" srcOrd="1" destOrd="0" parTransId="{DB14E2A3-0BD9-4B3F-8919-39F7CB04D01D}" sibTransId="{0C4D0E1C-BAD5-4FAF-8904-AE890A3598A6}"/>
    <dgm:cxn modelId="{48FE80AF-EB97-DE46-B95C-735C27B3D7E6}" type="presOf" srcId="{E4328793-57B8-4DC2-B8A7-B87DEF1C5E4C}" destId="{0DB90CBA-A409-4343-8C42-DB8B57892FB7}" srcOrd="0" destOrd="0" presId="urn:microsoft.com/office/officeart/2005/8/layout/vList2"/>
    <dgm:cxn modelId="{54A9F8B1-B728-284C-923B-1F1BF47445AC}" type="presOf" srcId="{B7496B99-B763-4F7B-B93E-EA12D01555DC}" destId="{87BE183F-729F-0F45-A76D-C48B3E143491}" srcOrd="0" destOrd="0" presId="urn:microsoft.com/office/officeart/2005/8/layout/vList2"/>
    <dgm:cxn modelId="{953376B8-6665-9C4F-9E5B-5F78E51C77DB}" type="presOf" srcId="{B9A927AC-FDE4-49FC-B716-A4D3DFBFBF1E}" destId="{0745A2CF-0210-074E-957D-C0B75F750B13}" srcOrd="0" destOrd="0" presId="urn:microsoft.com/office/officeart/2005/8/layout/vList2"/>
    <dgm:cxn modelId="{8DA86BC3-1006-054E-8B2A-609DECC74685}" type="presOf" srcId="{20F9234A-F3E3-4D50-97F2-11ABB525E16F}" destId="{C0B42A5D-B6DE-0143-AE54-613D5149B13E}" srcOrd="0" destOrd="1" presId="urn:microsoft.com/office/officeart/2005/8/layout/vList2"/>
    <dgm:cxn modelId="{DBCB52DC-03C2-904C-BBEF-BEBB4CDF4543}" type="presOf" srcId="{44F783DA-8A9F-41E4-8659-73D698169D22}" destId="{87BE183F-729F-0F45-A76D-C48B3E143491}" srcOrd="0" destOrd="1" presId="urn:microsoft.com/office/officeart/2005/8/layout/vList2"/>
    <dgm:cxn modelId="{604550DE-D7ED-F24E-8A76-5F4EF8899ACC}" type="presOf" srcId="{5C061736-82E4-4A9C-9A7B-A0225847273C}" destId="{C0B42A5D-B6DE-0143-AE54-613D5149B13E}" srcOrd="0" destOrd="0" presId="urn:microsoft.com/office/officeart/2005/8/layout/vList2"/>
    <dgm:cxn modelId="{23F288E6-F615-42BA-AFFA-F4AC0FD504B7}" srcId="{E4328793-57B8-4DC2-B8A7-B87DEF1C5E4C}" destId="{44F783DA-8A9F-41E4-8659-73D698169D22}" srcOrd="1" destOrd="0" parTransId="{3E788197-BD31-400F-85A9-1327AC8238C1}" sibTransId="{8139927B-E4C1-4707-BE65-D0E67B870EF2}"/>
    <dgm:cxn modelId="{8E29B28B-B5A8-D041-A130-D0ACA9DB1A92}" type="presParOf" srcId="{0745A2CF-0210-074E-957D-C0B75F750B13}" destId="{0DB90CBA-A409-4343-8C42-DB8B57892FB7}" srcOrd="0" destOrd="0" presId="urn:microsoft.com/office/officeart/2005/8/layout/vList2"/>
    <dgm:cxn modelId="{B7BDAD8F-3293-6D4D-85B6-2A8572B78351}" type="presParOf" srcId="{0745A2CF-0210-074E-957D-C0B75F750B13}" destId="{87BE183F-729F-0F45-A76D-C48B3E143491}" srcOrd="1" destOrd="0" presId="urn:microsoft.com/office/officeart/2005/8/layout/vList2"/>
    <dgm:cxn modelId="{2D27BF9F-F603-BE4F-AFC6-83FDFF213DE0}" type="presParOf" srcId="{0745A2CF-0210-074E-957D-C0B75F750B13}" destId="{3BB3D865-B371-B146-8E2C-47EF0A184E0E}" srcOrd="2" destOrd="0" presId="urn:microsoft.com/office/officeart/2005/8/layout/vList2"/>
    <dgm:cxn modelId="{53FF67FB-0F8E-A944-B3BC-86FBEBDF6396}" type="presParOf" srcId="{0745A2CF-0210-074E-957D-C0B75F750B13}" destId="{C0B42A5D-B6DE-0143-AE54-613D5149B13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59F14-590E-5345-92A8-3DAD84827540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69C6C-A854-A047-BB14-DD9EA50DD045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4400" kern="1200"/>
            <a:t>Introduction to WDAC</a:t>
          </a:r>
          <a:endParaRPr lang="en-US" sz="4400" kern="1200"/>
        </a:p>
      </dsp:txBody>
      <dsp:txXfrm>
        <a:off x="0" y="675"/>
        <a:ext cx="6900512" cy="1106957"/>
      </dsp:txXfrm>
    </dsp:sp>
    <dsp:sp modelId="{4D18FA13-EFA0-DC45-AA24-1F846EF91185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BEDB7-87D2-D741-BF89-C06C9C872F4D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4400" kern="1200" dirty="0"/>
            <a:t>Configuration (Demo)</a:t>
          </a:r>
          <a:endParaRPr lang="en-US" sz="4400" kern="1200" dirty="0"/>
        </a:p>
      </dsp:txBody>
      <dsp:txXfrm>
        <a:off x="0" y="1107633"/>
        <a:ext cx="6900512" cy="1106957"/>
      </dsp:txXfrm>
    </dsp:sp>
    <dsp:sp modelId="{89212ED7-B47D-5B4D-82A8-C7B4607DFB08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7ACFD-A623-7A47-85B8-FE952F661BC0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4400" kern="1200" dirty="0"/>
            <a:t>Tooling (Demo)</a:t>
          </a:r>
          <a:endParaRPr lang="en-US" sz="4400" kern="1200" dirty="0"/>
        </a:p>
      </dsp:txBody>
      <dsp:txXfrm>
        <a:off x="0" y="2214591"/>
        <a:ext cx="6900512" cy="1106957"/>
      </dsp:txXfrm>
    </dsp:sp>
    <dsp:sp modelId="{1115DEF6-824B-3149-9648-FA75D8BF93D6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7B19B-4981-E34D-B617-0F16EDC60E3B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4400" kern="1200" dirty="0"/>
            <a:t>Challenges (Demo, Kinda)</a:t>
          </a:r>
          <a:endParaRPr lang="en-US" sz="4400" kern="1200" dirty="0"/>
        </a:p>
      </dsp:txBody>
      <dsp:txXfrm>
        <a:off x="0" y="3321549"/>
        <a:ext cx="6900512" cy="1106957"/>
      </dsp:txXfrm>
    </dsp:sp>
    <dsp:sp modelId="{99896916-29FB-ED46-A9B7-AEC21C3F7F88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D9234-8A7C-8643-A7D3-C6282FE152EA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4400" kern="1200" dirty="0"/>
            <a:t>Tips &amp; Tricks (Demo, Kinda)</a:t>
          </a:r>
          <a:endParaRPr lang="en-US" sz="4400" kern="1200" dirty="0"/>
        </a:p>
      </dsp:txBody>
      <dsp:txXfrm>
        <a:off x="0" y="4428507"/>
        <a:ext cx="6900512" cy="1106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7CB2E-EF3F-E04F-B9B9-832B525EBE64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Executable Files (.exe, .com)</a:t>
          </a:r>
          <a:endParaRPr lang="en-US" sz="1800" kern="1200"/>
        </a:p>
      </dsp:txBody>
      <dsp:txXfrm>
        <a:off x="0" y="39687"/>
        <a:ext cx="3286125" cy="1971675"/>
      </dsp:txXfrm>
    </dsp:sp>
    <dsp:sp modelId="{EF18FA27-DDDB-7947-8C2F-80A6649974D0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Dynamic-Link Libraries (.dll, .ocx)</a:t>
          </a:r>
          <a:endParaRPr lang="en-US" sz="1800" kern="1200"/>
        </a:p>
      </dsp:txBody>
      <dsp:txXfrm>
        <a:off x="3614737" y="39687"/>
        <a:ext cx="3286125" cy="1971675"/>
      </dsp:txXfrm>
    </dsp:sp>
    <dsp:sp modelId="{AC71D559-3625-3442-A6FC-5BF95A9A6DC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Scripts (.ps1, .vbs, .js, .cmd, .bat)</a:t>
          </a:r>
          <a:endParaRPr lang="en-US" sz="1800" kern="1200"/>
        </a:p>
      </dsp:txBody>
      <dsp:txXfrm>
        <a:off x="7229475" y="39687"/>
        <a:ext cx="3286125" cy="1971675"/>
      </dsp:txXfrm>
    </dsp:sp>
    <dsp:sp modelId="{E419240B-45E3-5B48-9243-8904B9F52A2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Installer Files (.msi, .msp, .mst)</a:t>
          </a:r>
          <a:endParaRPr lang="en-US" sz="1800" kern="1200"/>
        </a:p>
      </dsp:txBody>
      <dsp:txXfrm>
        <a:off x="0" y="2339975"/>
        <a:ext cx="3286125" cy="1971675"/>
      </dsp:txXfrm>
    </dsp:sp>
    <dsp:sp modelId="{F12D18E1-761C-D643-B915-6C35666E8E32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Packages Apps (.appx, .msix, .appxbundle/.msixbundle)</a:t>
          </a:r>
          <a:endParaRPr lang="en-US" sz="1800" kern="1200"/>
        </a:p>
      </dsp:txBody>
      <dsp:txXfrm>
        <a:off x="3614737" y="2339975"/>
        <a:ext cx="3286125" cy="1971675"/>
      </dsp:txXfrm>
    </dsp:sp>
    <dsp:sp modelId="{01257B0E-1317-954B-B14B-6F7F6EB2BA6F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Drivers (.sys)</a:t>
          </a:r>
          <a:endParaRPr lang="en-US" sz="1800" kern="1200"/>
        </a:p>
      </dsp:txBody>
      <dsp:txXfrm>
        <a:off x="7229475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6A80A-09C7-4147-A886-E82A071E248F}">
      <dsp:nvSpPr>
        <dsp:cNvPr id="0" name=""/>
        <dsp:cNvSpPr/>
      </dsp:nvSpPr>
      <dsp:spPr>
        <a:xfrm>
          <a:off x="590" y="1773226"/>
          <a:ext cx="3026735" cy="19673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800" kern="1200"/>
            <a:t>Applocker</a:t>
          </a:r>
          <a:endParaRPr lang="en-US" sz="3800" kern="1200"/>
        </a:p>
      </dsp:txBody>
      <dsp:txXfrm>
        <a:off x="96629" y="1869265"/>
        <a:ext cx="2834657" cy="1775300"/>
      </dsp:txXfrm>
    </dsp:sp>
    <dsp:sp modelId="{ED19011A-9B55-D447-9A3E-71A4CF5349E0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336964" y="662832"/>
              </a:moveTo>
              <a:arcTo wR="1668153" hR="1668153" stAng="13023618" swAng="6352764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07E0F-BBFC-6843-8164-33D0A8CD6736}">
      <dsp:nvSpPr>
        <dsp:cNvPr id="0" name=""/>
        <dsp:cNvSpPr/>
      </dsp:nvSpPr>
      <dsp:spPr>
        <a:xfrm>
          <a:off x="3336897" y="1773226"/>
          <a:ext cx="3026735" cy="19673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800" kern="1200"/>
            <a:t>App Control (WDAC)</a:t>
          </a:r>
          <a:endParaRPr lang="en-US" sz="3800" kern="1200"/>
        </a:p>
      </dsp:txBody>
      <dsp:txXfrm>
        <a:off x="3432936" y="1869265"/>
        <a:ext cx="2834657" cy="1775300"/>
      </dsp:txXfrm>
    </dsp:sp>
    <dsp:sp modelId="{F09BA760-83C1-4C40-944A-2CACB5569670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2999342" y="2673474"/>
              </a:moveTo>
              <a:arcTo wR="1668153" hR="1668153" stAng="2223618" swAng="6352764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90CBA-A409-4343-8C42-DB8B57892FB7}">
      <dsp:nvSpPr>
        <dsp:cNvPr id="0" name=""/>
        <dsp:cNvSpPr/>
      </dsp:nvSpPr>
      <dsp:spPr>
        <a:xfrm>
          <a:off x="0" y="10184"/>
          <a:ext cx="5811128" cy="11056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4500" kern="1200"/>
            <a:t>Applocker</a:t>
          </a:r>
          <a:endParaRPr lang="en-US" sz="4500" kern="1200"/>
        </a:p>
      </dsp:txBody>
      <dsp:txXfrm>
        <a:off x="53973" y="64157"/>
        <a:ext cx="5703182" cy="997704"/>
      </dsp:txXfrm>
    </dsp:sp>
    <dsp:sp modelId="{87BE183F-729F-0F45-A76D-C48B3E143491}">
      <dsp:nvSpPr>
        <dsp:cNvPr id="0" name=""/>
        <dsp:cNvSpPr/>
      </dsp:nvSpPr>
      <dsp:spPr>
        <a:xfrm>
          <a:off x="0" y="1115834"/>
          <a:ext cx="5811128" cy="172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03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3500" kern="1200"/>
            <a:t>How to configure (via Intune)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3500" kern="1200"/>
            <a:t>Updating policies</a:t>
          </a:r>
          <a:endParaRPr lang="en-US" sz="3500" kern="1200"/>
        </a:p>
      </dsp:txBody>
      <dsp:txXfrm>
        <a:off x="0" y="1115834"/>
        <a:ext cx="5811128" cy="1723274"/>
      </dsp:txXfrm>
    </dsp:sp>
    <dsp:sp modelId="{3BB3D865-B371-B146-8E2C-47EF0A184E0E}">
      <dsp:nvSpPr>
        <dsp:cNvPr id="0" name=""/>
        <dsp:cNvSpPr/>
      </dsp:nvSpPr>
      <dsp:spPr>
        <a:xfrm>
          <a:off x="0" y="2839109"/>
          <a:ext cx="5811128" cy="110565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4500" kern="1200"/>
            <a:t>App Control (WDAC)</a:t>
          </a:r>
          <a:endParaRPr lang="en-US" sz="4500" kern="1200"/>
        </a:p>
      </dsp:txBody>
      <dsp:txXfrm>
        <a:off x="53973" y="2893082"/>
        <a:ext cx="5703182" cy="997704"/>
      </dsp:txXfrm>
    </dsp:sp>
    <dsp:sp modelId="{C0B42A5D-B6DE-0143-AE54-613D5149B13E}">
      <dsp:nvSpPr>
        <dsp:cNvPr id="0" name=""/>
        <dsp:cNvSpPr/>
      </dsp:nvSpPr>
      <dsp:spPr>
        <a:xfrm>
          <a:off x="0" y="3944759"/>
          <a:ext cx="5811128" cy="172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03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3500" kern="1200"/>
            <a:t>How to configure (via Intune)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3500" kern="1200"/>
            <a:t>Updating policies</a:t>
          </a:r>
          <a:endParaRPr lang="en-US" sz="3500" kern="1200"/>
        </a:p>
      </dsp:txBody>
      <dsp:txXfrm>
        <a:off x="0" y="3944759"/>
        <a:ext cx="5811128" cy="1723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4:29:24.7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5723 648 24575,'-7'-8'0,"-1"1"0,-14 0 0,-8-1 0,-15 0 0,-16 1 0,-14 0 0,-15 6 0,40-6 0,-6 0-1397,-35 6 0,-5 1 1397,17-4 0,-1 1 0,9 2 0,-4 2 0,2-1 0,-14 0 0,2 0 0,0-3 0,-4-1 0,3 4 0,-7 0 0,4-1 0,20-3 0,2-2 0,-6 2 0,-10 3 0,-9 1 0,1 0 0,8-1 0,10-1 0,7 0 0,-3 0 0,-19 1 0,-4 1 0,5 1 0,-7-1 0,-1 0 0,14 1 0,-8 1 0,-1 0 0,7-1 0,6 0 0,6-1 0,-7 1 0,-14 1 0,-10 0 0,0 0 0,10-1 0,9-1 0,7 0 0,1 0 0,1 0 0,1 0 0,2 0 0,-21 0 0,4 0 0,6 0 0,5 0-747,18 0 0,1 0 747,-21 0 0,-1 0 0,1 0 0,4 0 0,16 0 0,1 0 0,-12 0 0,3 0-170,-15 0 170,13 0 0,2 0 0,14 0 0,1 0 2531,13 0-2531,2 0 1712,14 0-1712,1 0 215,21-7-215,2 5 0,41-11 0,14 5 0,10 1-1350,15-2 1,5 1 1349,10 0 0,2 1 0,2 3 0,-4 2 0,-16-2 0,-1 1 0,11-1 0,7 0 0,-5-1 0,5-1 0,-1 1 0,-14 2 0,-2 1 0,4-1 0,-10 0 0,2-1 0,2 1 0,1 0 0,11 0 0,2 2 0,-1-1 0,-4-1 0,3-1 0,-3-1 0,7-1-699,-6 2 0,9 0 0,3-1 1,-3 1-1,-9 0 699,8-2 0,-8 1 0,2-1-768,-7 1 1,3-1-1,0 0 1,-6 1 767,0 0 0,-4 0 0,-1 0 0,-1 0 0,-1 0 0,-1 0-52,19 1 0,3 0 52,-4-5 0,6-1 0,-6 2 0,5 6 0,4-1-347,-25-3 1,10-3 0,3 0 0,-2 0 0,-10 2 346,3 2 0,-8 2 0,5-1 0,0-1 0,6-1 0,-1 1 0,-10-1 1061,7-1 0,-4 1-1061,26 5 0,-2 0 0,-32-2 0,-1-1 1181,31 1 1,-6 0-1182,-14 1 130,4-5-130,-42 7 5100,-14 0-5100,-15 0 0,-29 0 0,-30 0 0,-12 0 0,-5 0 0,-3 0 0,-12 0 0,-10 0-989,21 0 1,-9 0 0,0 0-1,8 0 989,-15 0 0,-3 0-713,11 1 0,-15 1 0,-4-1 1,3 1-1,12-1 713,9 0 0,8-1 0,-8 1 0,-4 0 0,-10 0 0,-4 1 0,4 0 0,9-2-1279,3 1 1,9-1-1,-13-1 1279,-2 1 0,-15 0 0,-7 0 0,-1 0 0,7 0 0,11 0-819,-7 0 0,11 0 1,-11 0 818,11 0 0,-12 0 0,-5 0 0,1 0 0,8 0 0,15 0 150,-23 0 0,7 0-150,1 2 0,-6 1 0,11-1 644,15-1 0,3 0-644,-31 2 0,1 1 0,34-4 0,3 0 0,0 0 0,2 0 1703,7 0 0,6 0-1703,-8 0 4777,-11 0-4777,6 6 3182,25 3-3182,8 6 2240,36-7-2240,6 5 0,40-4 0,3 6 0,39 0-618,-45-8 0,0 1 618,4 0 0,2-1 0,7-3 0,5 0-1205,3 3 0,7 0 0,-2-1 1205,17 0 0,2-2 0,-9 1 0,5 0 0,-4 0 0,-21 0 0,-2 0 0,4-1 0,2-1 0,6-1 0,1-1 0,-4 1 0,7 1 0,-4 0 0,3 0 0,-7 0 0,2 0 0,2 1 0,0-1 0,2-1 0,2 0 0,-2 0 0,-4 0 0,2 3 0,-4 0 0,3 0 0,20 1 0,4-2 0,-3 1-560,-14 0 1,-4 0 0,4 1 559,14 0 0,2 2 0,-2-1 0,-18-1 0,-2 0 0,3-1 0,-1-1 0,5 0 0,-2-1 0,-10 1 0,10 3 0,-7-1 0,10-5 0,-6 0 0,5 6 0,-70-7 895,-37-7-895,-11 5 3434,-26-11-3434,-1 5 0,-22-1 0,-3 1 0,-19-1 0,7 0 0,7 0 0,-7-1-764,24 3 0,-11-2 0,-8 0 0,-4-1 0,0-1 0,1 0 764,11 1 0,-1-2 0,-2 0 0,0 0 0,1-1 0,1 1 0,2 1-757,-2 0 1,2 1 0,1 0 0,1 1 0,-2-2 0,-3 0 756,3 0 0,-4-1 0,-2-1 0,1 0 0,1 1 0,3 0 0,5 2-255,-24-3 1,5 2 0,5 1-1,2-1 255,-7-3 0,4 1 0,-8-1 0,13 5 0,-9 0 0,-2 0 0,1 1 0,8 0-353,7 1 1,6 1 0,1 1 0,-3 0 352,-10 0 0,-2 1 0,1 1 0,4 0 0,-6 0 0,5 0 0,7 2 0,-8 1 0,10 0 3334,-16 0-3334,60 7 1246,28 1 1,7 0 0,0-1-1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E8FA6-642C-5B4A-8140-4990C859BEFD}" type="datetimeFigureOut">
              <a:rPr lang="en-NL" smtClean="0"/>
              <a:t>6/10/25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66EC1-E21F-014C-BB81-9494BB298FA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544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How do I make sure that I know what applications run on my Intune managed Windows devices?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6EC1-E21F-014C-BB81-9494BB298FA7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626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6EC1-E21F-014C-BB81-9494BB298FA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6295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en-GB" dirty="0"/>
              <a:t>n</a:t>
            </a:r>
            <a:r>
              <a:rPr lang="en-NL" dirty="0"/>
              <a:t>ly for Native options within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6EC1-E21F-014C-BB81-9494BB298FA7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442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Demo notes: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6EC1-E21F-014C-BB81-9494BB298FA7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1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E758-9A85-F442-9032-5F05367D6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AF120-DC99-3567-2C84-8176FE85E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0FC8-8DCB-9211-FCE1-D2160BEC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D3D50-E64C-E9B9-005C-24DD8426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2DEE-AB79-8C0C-1309-837903E5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016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3084-A8EA-CA78-870E-0495C6E3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8D073-CA11-8BA3-AB70-94B769699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C8615-DEC5-F3F0-22EE-AD9EB6CA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C1FF-3D7D-D878-386A-5817058E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40A0D-7682-192D-B068-FC082ABE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00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EEF17-7910-2A9F-DEEA-9AF11961E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4C74F-BAE3-F004-61D0-21B062D74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05B02-C976-2F32-DB65-458CDBF8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329D-783D-6CD5-E7EE-D461DBA7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AE32-2A16-B07D-14FB-2569E08C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396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9316-97B0-CE29-7464-20AC3AE0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35CC7-26E4-7379-C4DB-BC73E8B8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BBD7-738B-5601-8EAA-071BBA26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CC651-6751-3400-3A20-98A57757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22C0-66FF-234C-CA3D-E68E1488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500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86A5-4F0E-172D-F0A1-EA44CF2A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3EF35-873E-E6D2-4817-8AA420E54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D7E97-6FF5-8121-DDEB-C034C5A3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9405B-DE00-9477-B66E-10CD28AE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BB3A5-E72F-CD9C-0B0B-A9E25FFC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630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7AF-1CE2-8B19-537B-0095E6C7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EA3B-FACC-E7A3-C538-83AEA3799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C8BBE-93B9-962E-39A8-C7D04C6E8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94E87-0B7C-4D38-D343-3AC2560D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344C8-C028-2A09-20F1-62FAFC24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0714-A104-1463-6BDC-D0E540B2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596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B666-794F-BD2E-7123-6634537D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29C96-8879-5BDA-E835-EBFFC78D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6FE40-C7AF-9475-F715-761E32D4E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B7CB1-F9E1-7646-2D55-D6124DE4F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D3424-DB5C-C4CF-0E2A-8EC1D3691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09A1-DA63-AE35-7C2E-A7EA1073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3323B4-C7B1-A7E2-B67B-5E83CBE8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21E60-464E-641F-5E3A-C2D4824E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638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C735-949E-5DFC-2BFC-6A6559D7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9920D-5964-D93F-A804-4B0751D0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E5F90-99A4-5B1A-D880-CAE78098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D061A-77DA-A323-3349-CC1A154A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29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6674CE-D22F-A8D1-05D6-5997B888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48262-BE8F-EACE-CFF1-F6647050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3C625-1DAE-53A7-2E37-EE533E52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510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43DA-563A-8735-9A96-A976FDBF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850C-6045-9ADA-BF18-DB65EDCB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04DE5-A2B9-27FF-4933-0E72BA028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ADB28-36B9-9DD8-D9B1-4757CB66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216F-30B1-170A-BF2F-BBC3F084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6F02B-7535-91F6-E02B-C0BDCB5C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278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F4D8-58A7-7754-C739-C1AD090B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128CA-A62E-7482-7163-C835AD48D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20302-43EF-E8E8-57A1-04FA0EA56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B07FE-D72D-304B-3843-95475C30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2E956-CE65-6030-4ADC-8CF19CCCE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29254-CC50-C63C-52DF-B08E34B5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835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D9CF5-78FE-FD9C-ACEF-5E4C09A8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E9B59-C02D-1E45-C045-44DDAEF37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41D2B-3757-4B46-78D1-40F7F2620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628C55-755C-4A4D-B6BC-770914DC06E9}" type="datetimeFigureOut">
              <a:rPr lang="en-NL" smtClean="0"/>
              <a:t>6/10/25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1AC9F-E324-ED90-457D-CCDAD4390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3BF1C-1320-E339-6C88-1F8AA64A3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7EA82-71AA-8B46-8EAD-D1F6BE090AB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801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491C7-5742-D6EF-7B69-4F6426058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NL" sz="5400" dirty="0"/>
              <a:t>App Control via Intune – Notes from the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971B2-C043-B527-7FFE-C171E5597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endParaRPr lang="en-NL"/>
          </a:p>
        </p:txBody>
      </p:sp>
      <p:sp>
        <p:nvSpPr>
          <p:cNvPr id="103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A surreal image of a person experiencing mixed emotions, with the left side of their face showing sadness or anger and the right side showing happiness. The person is depicted in a futuristic setting, surrounded by high-tech equipment and digital security interfaces, like holographic screens, codes, and locks. The lighting is a blend of warm tones on the happy side and cool, shadowed tones on the sad or angry side. They are working intently on a complex, advanced security system. The environment has a sci-fi aesthetic with glowing elements and sleek, metallic surfaces.">
            <a:extLst>
              <a:ext uri="{FF2B5EF4-FFF2-40B4-BE49-F238E27FC236}">
                <a16:creationId xmlns:a16="http://schemas.microsoft.com/office/drawing/2014/main" id="{B7EF88D6-24EB-68C9-5CA8-00B0C20E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6BEFC2-92F6-9199-9502-17720C2BE31D}"/>
              </a:ext>
            </a:extLst>
          </p:cNvPr>
          <p:cNvSpPr txBox="1"/>
          <p:nvPr/>
        </p:nvSpPr>
        <p:spPr>
          <a:xfrm>
            <a:off x="1395249" y="431627"/>
            <a:ext cx="1876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200" dirty="0"/>
              <a:t>WDAC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399FE0-3A80-34B0-1FE3-E0A8DA9EE1D2}"/>
                  </a:ext>
                </a:extLst>
              </p14:cNvPr>
              <p14:cNvContentPartPr/>
              <p14:nvPr/>
            </p14:nvContentPartPr>
            <p14:xfrm>
              <a:off x="670208" y="602081"/>
              <a:ext cx="2353680" cy="233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399FE0-3A80-34B0-1FE3-E0A8DA9EE1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088" y="595961"/>
                <a:ext cx="236592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58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917B8-5497-283B-E1BE-E084FCEF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NL" sz="5400">
                <a:solidFill>
                  <a:srgbClr val="FFFFFF"/>
                </a:solidFill>
              </a:rPr>
              <a:t>Demo 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EC3CE9-0FC8-240D-B136-E3962D268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098351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859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AC8B8-781A-C595-BE0B-64D69B06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NL" sz="3800"/>
              <a:t>Max characters Applocker</a:t>
            </a:r>
          </a:p>
        </p:txBody>
      </p:sp>
      <p:sp>
        <p:nvSpPr>
          <p:cNvPr id="104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FF84652-A0E7-1F9E-2847-AE1180DE0AE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30936" y="2807208"/>
            <a:ext cx="3429000" cy="3410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NL" sz="2200"/>
          </a:p>
        </p:txBody>
      </p:sp>
      <p:pic>
        <p:nvPicPr>
          <p:cNvPr id="1034" name="Picture 10" descr="r/Intune - Custom configuration profiles broken with new string length limit">
            <a:extLst>
              <a:ext uri="{FF2B5EF4-FFF2-40B4-BE49-F238E27FC236}">
                <a16:creationId xmlns:a16="http://schemas.microsoft.com/office/drawing/2014/main" id="{E5D08AC2-8A33-B4E5-95BF-BF60EE43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72066"/>
            <a:ext cx="6903720" cy="43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0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B88FCC-29B0-1FC2-A53C-1C12D39D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Driver blocklist failes – Blocklist 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DD8A7-2DD2-010C-46E6-8F95541C4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2226" y="5600706"/>
            <a:ext cx="3553475" cy="934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1800">
                <a:solidFill>
                  <a:srgbClr val="FFFFFF"/>
                </a:solidFill>
              </a:rPr>
              <a:t>Dell drivers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DAD1-5C99-F32A-DD21-7F357F99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74" r="1091" b="-1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8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8276-ECA3-B422-3FA6-C9835808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104C95-45F8-3412-84B0-F2F537174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764" y="711211"/>
            <a:ext cx="8843934" cy="614678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E54CE7-A717-CD1A-4AE2-64B38E78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41" y="-271483"/>
            <a:ext cx="10515600" cy="1325563"/>
          </a:xfrm>
        </p:spPr>
        <p:txBody>
          <a:bodyPr/>
          <a:lstStyle/>
          <a:p>
            <a:r>
              <a:rPr lang="en-NL" dirty="0"/>
              <a:t>Forgot the managed installer</a:t>
            </a:r>
          </a:p>
        </p:txBody>
      </p:sp>
    </p:spTree>
    <p:extLst>
      <p:ext uri="{BB962C8B-B14F-4D97-AF65-F5344CB8AC3E}">
        <p14:creationId xmlns:p14="http://schemas.microsoft.com/office/powerpoint/2010/main" val="375025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39761-5482-90E0-6F94-9EA7B49B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766DF-BA4C-CBA3-109C-36E8165E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 store via Intune is not enough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5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7AE89-E1E0-879B-83CE-3BF484AA7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91A8BF-04F9-7AB7-537F-ACAAD8F1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914BB-D3AF-AAA3-2FC1-D130CDE9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FDBAA76A-7580-51A6-4244-B0AF5986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9402835C-5587-0646-DE5E-B6863386C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9D7050BE-A655-A602-2F52-32FDC2DC7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5680A9-12FC-98B8-2FC9-F7EF50117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33F18321-2713-5684-A6F3-CB52B03AF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0F4739EC-B0FA-C37C-067F-C6EECD2B7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7B82C8BA-0B54-8AE5-F7BB-22ED464AC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08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6826-F415-2D82-960E-6228E6B2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Windows 365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ED148C-7668-FA97-4274-45A5B0D624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62" y="1690688"/>
            <a:ext cx="780583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47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4C47-484F-D120-ADAC-7459E021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5515AC-0567-9FD6-7CBA-88B50ED1EE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32" y="1571625"/>
            <a:ext cx="88332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D68796-C9DE-7067-A0D1-F29CF4F02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09" y="1578999"/>
            <a:ext cx="88332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44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DBF6-E451-ACCC-7213-4AE10985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A5C74F-C51A-FB70-4FD6-D5DBCEC975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62" y="1835785"/>
            <a:ext cx="84633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27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22FF-94B0-22E9-B91B-D0F398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Microsoft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15FC-3898-BADE-8350-3D814B30F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Microsoft Azure 3rd Party code sign</a:t>
            </a:r>
          </a:p>
          <a:p>
            <a:r>
              <a:rPr lang="en-NL" dirty="0"/>
              <a:t>Microsoft Azure code sign</a:t>
            </a:r>
          </a:p>
        </p:txBody>
      </p:sp>
    </p:spTree>
    <p:extLst>
      <p:ext uri="{BB962C8B-B14F-4D97-AF65-F5344CB8AC3E}">
        <p14:creationId xmlns:p14="http://schemas.microsoft.com/office/powerpoint/2010/main" val="14853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420A-99C2-F8DC-0636-28A4DAE1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E8CFB-F5D5-3025-58EC-CC9AD4CE732D}"/>
              </a:ext>
            </a:extLst>
          </p:cNvPr>
          <p:cNvSpPr/>
          <p:nvPr/>
        </p:nvSpPr>
        <p:spPr>
          <a:xfrm>
            <a:off x="3652058" y="1460810"/>
            <a:ext cx="5353396" cy="1438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Who uses WDAC in production? (not in a lab)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69E647-365F-01FC-CBDD-51A85B3E160B}"/>
              </a:ext>
            </a:extLst>
          </p:cNvPr>
          <p:cNvSpPr/>
          <p:nvPr/>
        </p:nvSpPr>
        <p:spPr>
          <a:xfrm>
            <a:off x="3652058" y="3215741"/>
            <a:ext cx="5353396" cy="1438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Who uses Applocker?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8F4167-594C-95CA-480C-DFB6684D5990}"/>
              </a:ext>
            </a:extLst>
          </p:cNvPr>
          <p:cNvSpPr/>
          <p:nvPr/>
        </p:nvSpPr>
        <p:spPr>
          <a:xfrm>
            <a:off x="3652058" y="4970672"/>
            <a:ext cx="5353396" cy="1438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Third Party tooling for similar stuff?</a:t>
            </a:r>
          </a:p>
        </p:txBody>
      </p:sp>
    </p:spTree>
    <p:extLst>
      <p:ext uri="{BB962C8B-B14F-4D97-AF65-F5344CB8AC3E}">
        <p14:creationId xmlns:p14="http://schemas.microsoft.com/office/powerpoint/2010/main" val="22847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8561-FF86-495F-374E-023A0375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480" y="375920"/>
            <a:ext cx="4465320" cy="1314768"/>
          </a:xfrm>
        </p:spPr>
        <p:txBody>
          <a:bodyPr/>
          <a:lstStyle/>
          <a:p>
            <a:r>
              <a:rPr lang="en-NL" dirty="0"/>
              <a:t>EPM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B06DF-CCBE-76E7-2438-60F622455F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92" y="69574"/>
            <a:ext cx="61205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8BBFE7-EFB1-FD85-F58E-FBF8590B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10" y="2245243"/>
            <a:ext cx="60535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163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7586-959C-D328-15C0-DFBE00EE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7F4F45-6E5D-E9AF-95DD-0E6B53D68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868" y="1825625"/>
            <a:ext cx="101122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87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5D90F-31EB-5692-FEA8-50851D2E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Teams Meeting Add-in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7245AE-0AD0-3F0E-A158-594202FA54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003736"/>
            <a:ext cx="6780700" cy="48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2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D8E3-DB10-43A6-3120-67CCB038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Blogpost QR codes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C41C08-892C-5E05-B1B3-F64AF9BCE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473" y="1690688"/>
            <a:ext cx="22479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EDA1BF-7349-DFA3-F9A5-FB9AF2F44EA2}"/>
              </a:ext>
            </a:extLst>
          </p:cNvPr>
          <p:cNvSpPr txBox="1"/>
          <p:nvPr/>
        </p:nvSpPr>
        <p:spPr>
          <a:xfrm>
            <a:off x="1174505" y="4088423"/>
            <a:ext cx="201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W365 blog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10F7A-B477-D17D-8270-9162F31D9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1716088"/>
            <a:ext cx="209550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B1DEDC-2E44-FFB8-2EED-E4FDA934B41F}"/>
              </a:ext>
            </a:extLst>
          </p:cNvPr>
          <p:cNvSpPr txBox="1"/>
          <p:nvPr/>
        </p:nvSpPr>
        <p:spPr>
          <a:xfrm>
            <a:off x="4869106" y="4088423"/>
            <a:ext cx="24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Teams Meeting Add-in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43E49B-16C8-7787-CD7A-8D7E4A08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629" y="1716088"/>
            <a:ext cx="2146300" cy="212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E1223A-E03D-A697-DE85-977936E031AD}"/>
              </a:ext>
            </a:extLst>
          </p:cNvPr>
          <p:cNvSpPr txBox="1"/>
          <p:nvPr/>
        </p:nvSpPr>
        <p:spPr>
          <a:xfrm>
            <a:off x="9574946" y="4088423"/>
            <a:ext cx="24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EPM</a:t>
            </a:r>
          </a:p>
        </p:txBody>
      </p:sp>
    </p:spTree>
    <p:extLst>
      <p:ext uri="{BB962C8B-B14F-4D97-AF65-F5344CB8AC3E}">
        <p14:creationId xmlns:p14="http://schemas.microsoft.com/office/powerpoint/2010/main" val="242135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87C7-2103-DB29-7EBA-15BAF76E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026" name="Picture 2" descr="a cartoon of spongebob with the words &quot; i 'm &quot; written above him">
            <a:extLst>
              <a:ext uri="{FF2B5EF4-FFF2-40B4-BE49-F238E27FC236}">
                <a16:creationId xmlns:a16="http://schemas.microsoft.com/office/drawing/2014/main" id="{CCC67FD2-4647-7D25-1B0B-D98AD0ACA7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92" y="1419286"/>
            <a:ext cx="5689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368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72C5-FFE5-00B2-61C7-8CF29551F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074" name="Picture 2" descr="a few moments later is written on a red background with pineapples">
            <a:extLst>
              <a:ext uri="{FF2B5EF4-FFF2-40B4-BE49-F238E27FC236}">
                <a16:creationId xmlns:a16="http://schemas.microsoft.com/office/drawing/2014/main" id="{F796C1FA-C6E1-F99F-EA05-54E80D500E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05" y="1673103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44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6AFAA-2C7B-79F9-AA1D-51780988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a cartoon of spongebob laying on the ground with a hammer">
            <a:extLst>
              <a:ext uri="{FF2B5EF4-FFF2-40B4-BE49-F238E27FC236}">
                <a16:creationId xmlns:a16="http://schemas.microsoft.com/office/drawing/2014/main" id="{1C687795-F576-0B5A-ABA6-DE06382FF9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50" y="1944076"/>
            <a:ext cx="5324499" cy="35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93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907A-B99F-0999-815E-1E5E4CAC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51" y="-259908"/>
            <a:ext cx="10811608" cy="1325563"/>
          </a:xfrm>
        </p:spPr>
        <p:txBody>
          <a:bodyPr/>
          <a:lstStyle/>
          <a:p>
            <a:r>
              <a:rPr lang="en-NL" dirty="0"/>
              <a:t>Cloud Managed Desktop Agent (Windows 365)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F2E6FC-2E36-F588-584A-A1DE5B588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984" y="984632"/>
            <a:ext cx="10173758" cy="56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DBFE-F494-6CF8-D73F-9F368ED4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65" y="-155736"/>
            <a:ext cx="10515600" cy="1325563"/>
          </a:xfrm>
        </p:spPr>
        <p:txBody>
          <a:bodyPr/>
          <a:lstStyle/>
          <a:p>
            <a:r>
              <a:rPr lang="en-NL" dirty="0"/>
              <a:t>Probably EPM agent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6CF15D-5BF6-16A9-071D-33AD5CC91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56" y="1169827"/>
            <a:ext cx="11787687" cy="49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8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C171-4044-B937-281F-47FBB849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138276-AE65-15F6-5B39-4A5564F01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20" y="1027906"/>
            <a:ext cx="10996280" cy="51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6836FD-9464-4C73-F3DA-0143BA10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NL" sz="5600" dirty="0"/>
              <a:t>Niels Kok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4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9119C565-9E65-8982-A2DE-EB7A8A0D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r="13499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6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6D6C6E-A72B-4A67-4931-8C87A741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Consultant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0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E222-CC21-B0FE-28B5-6B0425F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40D83-FA70-7DDC-1DF9-2F161823B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098" name="Picture 2" descr="a man in a black coat is holding a sword in front of a crowd of white horses .">
            <a:extLst>
              <a:ext uri="{FF2B5EF4-FFF2-40B4-BE49-F238E27FC236}">
                <a16:creationId xmlns:a16="http://schemas.microsoft.com/office/drawing/2014/main" id="{EB2A1404-3103-104E-0F55-7533AAF6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93" y="1690688"/>
            <a:ext cx="7793213" cy="43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4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0E60F-D20A-4083-BEA3-1B0EF8643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AC3BE-9599-E882-5CD3-F5CF2183D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755B5-077D-0AD9-C083-0B445572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EA7BCFF7-364F-8681-E378-C8B14B366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21E3B244-83FD-92AB-3365-5BEC2DE64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C362B12B-0D00-125D-BB44-2CBFB57F0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5DDBE5-D0C7-E46C-388D-D2243901F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6375CC22-464F-BE00-9489-2E8A914F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47D7D169-B505-7700-7460-A4EECA242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59A3A582-0E1C-248C-02F9-54978E103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19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4C62-251A-E67A-455F-EBE0F10C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9959-9901-7031-946A-5436632F6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App Control Wizard</a:t>
            </a:r>
          </a:p>
          <a:p>
            <a:r>
              <a:rPr lang="en-NL" dirty="0"/>
              <a:t>App Control Manager</a:t>
            </a:r>
          </a:p>
          <a:p>
            <a:r>
              <a:rPr lang="en-NL" dirty="0"/>
              <a:t>Aaronlocker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2920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1BF19-E005-5B95-4A43-3A03E482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DEC4-8FBF-A2FE-ED8B-6E5835E28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A48F9-CAC5-EE11-700E-12FB19B4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Tips &amp; Tricks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030F4B7D-936E-AB19-97C8-C843212EE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9839B1FE-57FC-EC46-1373-3C705F523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3EF6BECA-23BE-EC41-8A0B-4D4DCA17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628B09-69B3-F0E5-A6C6-9B8C3C774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73241BEA-7ACF-EE37-00B1-9E07E18BF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05BB6BFA-20DA-BB8D-899D-2E53FAD9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09818992-D594-A488-FC5C-DA798CDF9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60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FEE5D-8E9C-234C-FC97-1607F35AC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NL" sz="5100"/>
              <a:t>EventLogs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50C43-49CF-66F7-78BB-8C57C0E6C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913" y="1186853"/>
            <a:ext cx="4795584" cy="4480726"/>
          </a:xfrm>
        </p:spPr>
        <p:txBody>
          <a:bodyPr anchor="ctr"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0" dirty="0">
                <a:effectLst/>
                <a:latin typeface="Segoe UI" panose="020B0502040204020203" pitchFamily="34" charset="0"/>
              </a:rPr>
              <a:t>Applications and Services logs - Microsoft - Windows - </a:t>
            </a:r>
            <a:r>
              <a:rPr lang="en-GB" sz="800" b="0" i="0" dirty="0" err="1">
                <a:effectLst/>
                <a:latin typeface="Segoe UI" panose="020B0502040204020203" pitchFamily="34" charset="0"/>
              </a:rPr>
              <a:t>CodeIntegrity</a:t>
            </a:r>
            <a:r>
              <a:rPr lang="en-GB" sz="800" b="0" i="0" dirty="0">
                <a:effectLst/>
                <a:latin typeface="Segoe UI" panose="020B0502040204020203" pitchFamily="34" charset="0"/>
              </a:rPr>
              <a:t> - Verbose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0" dirty="0">
                <a:effectLst/>
                <a:latin typeface="Segoe UI" panose="020B0502040204020203" pitchFamily="34" charset="0"/>
              </a:rPr>
              <a:t>Applications and Services logs - Microsoft - Windows - AppLocker - EXE and DLL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0" dirty="0">
                <a:effectLst/>
                <a:latin typeface="Segoe UI" panose="020B0502040204020203" pitchFamily="34" charset="0"/>
              </a:rPr>
              <a:t>Applications and Services logs - Microsoft - Windows - AppLocker - Packaged app-Deployment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0" dirty="0">
                <a:effectLst/>
                <a:latin typeface="Segoe UI" panose="020B0502040204020203" pitchFamily="34" charset="0"/>
              </a:rPr>
              <a:t>Applications and Services logs - Microsoft - Windows - AppLocker - Packaged app-Execution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0" dirty="0">
                <a:effectLst/>
                <a:latin typeface="Segoe UI" panose="020B0502040204020203" pitchFamily="34" charset="0"/>
              </a:rPr>
              <a:t>Applications and Services logs - Microsoft - Windows - </a:t>
            </a:r>
            <a:r>
              <a:rPr lang="en-GB" sz="800" b="0" i="0" dirty="0" err="1">
                <a:effectLst/>
                <a:latin typeface="Segoe UI" panose="020B0502040204020203" pitchFamily="34" charset="0"/>
              </a:rPr>
              <a:t>AppID</a:t>
            </a:r>
            <a:r>
              <a:rPr lang="en-GB" sz="800" b="0" i="0" dirty="0">
                <a:effectLst/>
                <a:latin typeface="Segoe UI" panose="020B0502040204020203" pitchFamily="34" charset="0"/>
              </a:rPr>
              <a:t> - Operational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0" dirty="0">
                <a:effectLst/>
                <a:latin typeface="Segoe UI" panose="020B0502040204020203" pitchFamily="34" charset="0"/>
              </a:rPr>
              <a:t>Applications and Services logs - Microsoft - Windows - CAPI2 - Operational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0" dirty="0">
                <a:effectLst/>
                <a:latin typeface="Segoe UI" panose="020B0502040204020203" pitchFamily="34" charset="0"/>
              </a:rPr>
              <a:t>Applications and Services logs - Microsoft - Windows - </a:t>
            </a:r>
            <a:r>
              <a:rPr lang="en-GB" sz="800" b="0" i="0" dirty="0" err="1">
                <a:effectLst/>
                <a:latin typeface="Segoe UI" panose="020B0502040204020203" pitchFamily="34" charset="0"/>
              </a:rPr>
              <a:t>DeviceGuard</a:t>
            </a:r>
            <a:r>
              <a:rPr lang="en-GB" sz="800" b="0" i="0" dirty="0">
                <a:effectLst/>
                <a:latin typeface="Segoe UI" panose="020B0502040204020203" pitchFamily="34" charset="0"/>
              </a:rPr>
              <a:t> - Operational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1" dirty="0">
                <a:effectLst/>
                <a:latin typeface="Segoe UI" panose="020B0502040204020203" pitchFamily="34" charset="0"/>
              </a:rPr>
              <a:t>Applications and Services logs - Microsoft - Windows - PowerShell - *</a:t>
            </a:r>
            <a:endParaRPr lang="en-GB" sz="800" b="0" i="0" dirty="0">
              <a:effectLst/>
              <a:latin typeface="Segoe UI" panose="020B0502040204020203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1" dirty="0">
                <a:effectLst/>
                <a:latin typeface="Segoe UI" panose="020B0502040204020203" pitchFamily="34" charset="0"/>
              </a:rPr>
              <a:t>Windows - Application</a:t>
            </a:r>
            <a:endParaRPr lang="en-GB" sz="800" b="0" i="0" dirty="0">
              <a:effectLst/>
              <a:latin typeface="Segoe UI" panose="020B0502040204020203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800" b="0" i="1" dirty="0">
                <a:effectLst/>
                <a:latin typeface="Segoe UI" panose="020B0502040204020203" pitchFamily="34" charset="0"/>
              </a:rPr>
              <a:t>Windows - System</a:t>
            </a:r>
            <a:endParaRPr lang="en-GB" sz="800" b="0" i="0" dirty="0">
              <a:effectLst/>
              <a:latin typeface="Segoe UI" panose="020B0502040204020203" pitchFamily="34" charset="0"/>
            </a:endParaRPr>
          </a:p>
          <a:p>
            <a:endParaRPr lang="en-NL" sz="800" dirty="0"/>
          </a:p>
        </p:txBody>
      </p:sp>
    </p:spTree>
    <p:extLst>
      <p:ext uri="{BB962C8B-B14F-4D97-AF65-F5344CB8AC3E}">
        <p14:creationId xmlns:p14="http://schemas.microsoft.com/office/powerpoint/2010/main" val="1563260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FD01-C1C0-A0C3-BB93-F5AA05ED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Defender for Endpoint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B2A4D-495D-25CA-08A8-1435A7379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488" y="1825625"/>
            <a:ext cx="104110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2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D1558-3C7F-8D3F-2D6B-D48CBFA9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ManagedInstaller on AVD </a:t>
            </a:r>
          </a:p>
        </p:txBody>
      </p:sp>
    </p:spTree>
    <p:extLst>
      <p:ext uri="{BB962C8B-B14F-4D97-AF65-F5344CB8AC3E}">
        <p14:creationId xmlns:p14="http://schemas.microsoft.com/office/powerpoint/2010/main" val="526137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EBF54-E964-7F03-CF90-C7F4F57DC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D3B2D0-F858-9C3A-4A8D-9EAC743A7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CE31C-D048-0983-F0C2-CA87425DC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Conclusion/Questions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EA459F5C-DFF4-94AA-3AD1-45FA2AB5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6F3A629E-F8E4-00CD-4761-EE9D00758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D7D1EC5-45DC-67A7-80DC-A6C2259B0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918FCC-D7E3-BC84-9A3D-DEFCD31C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22781979-7703-701C-4242-0D52D575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7CCFF935-7D98-E132-5F8E-75A77B47A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266A064-61FA-A851-CDE0-F3220B28A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2F6DC-3BB5-7BAC-E580-3809DF11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70" y="2693400"/>
            <a:ext cx="2054765" cy="2054765"/>
          </a:xfrm>
          <a:prstGeom prst="rect">
            <a:avLst/>
          </a:prstGeom>
        </p:spPr>
      </p:pic>
      <p:pic>
        <p:nvPicPr>
          <p:cNvPr id="4" name="Picture 4" descr="LinkedIn logo PNG">
            <a:extLst>
              <a:ext uri="{FF2B5EF4-FFF2-40B4-BE49-F238E27FC236}">
                <a16:creationId xmlns:a16="http://schemas.microsoft.com/office/drawing/2014/main" id="{F766260D-91CD-30B9-A4E6-294FDFFF5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348" y="2613854"/>
            <a:ext cx="2275546" cy="227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95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FA58F-6EB3-ED24-9663-BDA8C39E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NL" sz="5400"/>
              <a:t>Calendar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67155A-705E-6CAF-EF45-379AA31E0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35593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68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298EC-9492-C33B-B66D-DD308535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5B7E27-546E-7BEF-6B7F-99A403EC0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609" r="9089" b="1046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FDBD4-D9B7-66FF-C83B-F7F38A36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App Control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17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3209E75-1F9B-6B48-4E73-AF2D2C3745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A6CFF-FD03-E9FA-B42E-51132AFD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/>
              <a:t>Scope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A632663B-FABE-171A-80DB-2D592B7CF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7393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417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A291B-F5F6-11DE-0CCA-50B5D0CB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NL" sz="4000"/>
              <a:t>Options for App Control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006449-AD84-9DE1-ABB3-A3EC62438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91129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51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8FC4A0-3020-0B9C-4321-5EFF18245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5C6C00E-E798-5C44-29D4-78681C1F9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82B66-4B1B-AD10-6F61-67BDD0C8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Configuration</a:t>
            </a:r>
            <a:b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(Demo)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21D5A0F4-8B48-4E4E-33A4-D65FC8AB6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0617668-6CCA-E4C9-FB7D-0F91277FA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51FCAD7-FD6B-0AC8-DB0A-FA1BA524B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F4B73E-C88F-E603-6CCA-43AE2E8D8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F8423379-99A4-4DBA-E790-2008E2FE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20AF5570-3224-874A-500C-B3E7E91A9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6498D318-EE0B-CB15-EBC3-19910DB1C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06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7319</TotalTime>
  <Words>392</Words>
  <Application>Microsoft Macintosh PowerPoint</Application>
  <PresentationFormat>Widescreen</PresentationFormat>
  <Paragraphs>80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Segoe UI</vt:lpstr>
      <vt:lpstr>Office Theme</vt:lpstr>
      <vt:lpstr>App Control via Intune – Notes from the field</vt:lpstr>
      <vt:lpstr>Questions</vt:lpstr>
      <vt:lpstr>Niels Kok</vt:lpstr>
      <vt:lpstr>Calendar</vt:lpstr>
      <vt:lpstr>Introduction</vt:lpstr>
      <vt:lpstr>App Control</vt:lpstr>
      <vt:lpstr>Scope</vt:lpstr>
      <vt:lpstr>Options for App Control </vt:lpstr>
      <vt:lpstr>Configuration (Demo)</vt:lpstr>
      <vt:lpstr>Demo Content</vt:lpstr>
      <vt:lpstr>Max characters Applocker</vt:lpstr>
      <vt:lpstr>Driver blocklist failes – Blocklist Microsoft</vt:lpstr>
      <vt:lpstr>Forgot the managed installer</vt:lpstr>
      <vt:lpstr>Store Applications</vt:lpstr>
      <vt:lpstr>Challenges</vt:lpstr>
      <vt:lpstr>Windows 365</vt:lpstr>
      <vt:lpstr>PowerPoint Presentation</vt:lpstr>
      <vt:lpstr>PowerPoint Presentation</vt:lpstr>
      <vt:lpstr>Microsoft Certificates</vt:lpstr>
      <vt:lpstr>EPM</vt:lpstr>
      <vt:lpstr>PowerPoint Presentation</vt:lpstr>
      <vt:lpstr>Teams Meeting Add-in</vt:lpstr>
      <vt:lpstr>Blogpost QR codes</vt:lpstr>
      <vt:lpstr>PowerPoint Presentation</vt:lpstr>
      <vt:lpstr>PowerPoint Presentation</vt:lpstr>
      <vt:lpstr>PowerPoint Presentation</vt:lpstr>
      <vt:lpstr>Cloud Managed Desktop Agent (Windows 365)</vt:lpstr>
      <vt:lpstr>Probably EPM agent</vt:lpstr>
      <vt:lpstr>PowerPoint Presentation</vt:lpstr>
      <vt:lpstr>PowerPoint Presentation</vt:lpstr>
      <vt:lpstr>Tools</vt:lpstr>
      <vt:lpstr>Tools</vt:lpstr>
      <vt:lpstr>Tips &amp; Tricks</vt:lpstr>
      <vt:lpstr>EventLogs</vt:lpstr>
      <vt:lpstr>Defender for Endpoint</vt:lpstr>
      <vt:lpstr>ManagedInstaller on AVD </vt:lpstr>
      <vt:lpstr>Conclusion/Questions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Kok, Niels</dc:creator>
  <cp:lastModifiedBy>Niels Kok</cp:lastModifiedBy>
  <cp:revision>1</cp:revision>
  <dcterms:created xsi:type="dcterms:W3CDTF">2024-08-29T07:10:17Z</dcterms:created>
  <dcterms:modified xsi:type="dcterms:W3CDTF">2025-06-10T16:26:59Z</dcterms:modified>
</cp:coreProperties>
</file>